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29.xml" ContentType="application/vnd.openxmlformats-officedocument.presentationml.slide+xml"/>
  <Override PartName="/ppt/slideLayouts/slideLayout39.xml" ContentType="application/vnd.openxmlformats-officedocument.presentationml.slideLayout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44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heme/theme6.xml" ContentType="application/vnd.openxmlformats-officedocument.them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Default Extension="gif" ContentType="image/gif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  <p:sldMasterId id="2147483660" r:id="rId2"/>
    <p:sldMasterId id="2147483672" r:id="rId3"/>
    <p:sldMasterId id="2147483696" r:id="rId4"/>
  </p:sldMasterIdLst>
  <p:notesMasterIdLst>
    <p:notesMasterId r:id="rId34"/>
  </p:notesMasterIdLst>
  <p:handoutMasterIdLst>
    <p:handoutMasterId r:id="rId35"/>
  </p:handoutMasterIdLst>
  <p:sldIdLst>
    <p:sldId id="276" r:id="rId5"/>
    <p:sldId id="277" r:id="rId6"/>
    <p:sldId id="279" r:id="rId7"/>
    <p:sldId id="280" r:id="rId8"/>
    <p:sldId id="281" r:id="rId9"/>
    <p:sldId id="282" r:id="rId10"/>
    <p:sldId id="257" r:id="rId11"/>
    <p:sldId id="284" r:id="rId12"/>
    <p:sldId id="283" r:id="rId13"/>
    <p:sldId id="297" r:id="rId14"/>
    <p:sldId id="292" r:id="rId15"/>
    <p:sldId id="285" r:id="rId16"/>
    <p:sldId id="286" r:id="rId17"/>
    <p:sldId id="287" r:id="rId18"/>
    <p:sldId id="288" r:id="rId19"/>
    <p:sldId id="289" r:id="rId20"/>
    <p:sldId id="275" r:id="rId21"/>
    <p:sldId id="290" r:id="rId22"/>
    <p:sldId id="301" r:id="rId23"/>
    <p:sldId id="293" r:id="rId24"/>
    <p:sldId id="303" r:id="rId25"/>
    <p:sldId id="263" r:id="rId26"/>
    <p:sldId id="294" r:id="rId27"/>
    <p:sldId id="261" r:id="rId28"/>
    <p:sldId id="270" r:id="rId29"/>
    <p:sldId id="262" r:id="rId30"/>
    <p:sldId id="291" r:id="rId31"/>
    <p:sldId id="296" r:id="rId32"/>
    <p:sldId id="264" r:id="rId33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327C46-7D91-4E5F-8146-79C1097CFD99}" type="datetimeFigureOut">
              <a:rPr lang="ru-RU" smtClean="0"/>
              <a:pPr/>
              <a:t>11.04.2022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A848CF-4FDF-4417-8F0D-3FE10E57990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2568602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D3CEDE-94D4-4AF7-80B0-F2C4DE402111}" type="datetimeFigureOut">
              <a:rPr lang="ru-RU" smtClean="0"/>
              <a:pPr/>
              <a:t>11.04.2022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7EF8AB6-6141-4C37-AAE8-B8169C7E563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70616912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EF8AB6-6141-4C37-AAE8-B8169C7E563D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550091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EF8AB6-6141-4C37-AAE8-B8169C7E563D}" type="slidenum">
              <a:rPr lang="ru-RU" smtClean="0"/>
              <a:pPr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2797752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EF8AB6-6141-4C37-AAE8-B8169C7E563D}" type="slidenum">
              <a:rPr lang="ru-RU" smtClean="0"/>
              <a:pPr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4261219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EF8AB6-6141-4C37-AAE8-B8169C7E563D}" type="slidenum">
              <a:rPr lang="ru-RU" smtClean="0"/>
              <a:pPr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825800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6A599A-D03F-498A-9973-A8A90E834653}" type="datetime1">
              <a:rPr lang="en-US" smtClean="0"/>
              <a:pPr/>
              <a:t>4/11/2022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учитель начальных кл. Саликаева Т.А. МБОУ "Приисковая СОШ"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3250">
        <p15:prstTrans prst="origami"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127F2E-B1D9-409A-9F13-5580E52C3C67}" type="datetime1">
              <a:rPr lang="en-US" smtClean="0"/>
              <a:pPr/>
              <a:t>4/11/2022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учитель начальных кл. Саликаева Т.А. МБОУ "Приисковая СОШ"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3250">
        <p15:prstTrans prst="origami"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F9831C-067A-492F-B433-0EE1128A6149}" type="datetime1">
              <a:rPr lang="en-US" smtClean="0"/>
              <a:pPr/>
              <a:t>4/11/2022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учитель начальных кл. Саликаева Т.А. МБОУ "Приисковая СОШ"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3250">
        <p15:prstTrans prst="origami"/>
      </p:transition>
    </mc:Choice>
    <mc:Fallback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48CDDD-AD1A-41DB-9251-5E75F07CC33B}" type="datetime1">
              <a:rPr lang="en-US" smtClean="0"/>
              <a:pPr>
                <a:defRPr/>
              </a:pPr>
              <a:t>4/11/2022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/>
              <a:t>учитель начальных кл. Саликаева Т.А. МБОУ "Приисковая СОШ"</a:t>
            </a: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8DF7CD-6799-4B4D-AD24-1B75F27F9B6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3250">
        <p15:prstTrans prst="origami"/>
      </p:transition>
    </mc:Choice>
    <mc:Fallback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A3CBF3-318B-42C0-9E71-5B09CA138FFA}" type="datetime1">
              <a:rPr lang="en-US" smtClean="0"/>
              <a:pPr>
                <a:defRPr/>
              </a:pPr>
              <a:t>4/11/2022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/>
              <a:t>учитель начальных кл. Саликаева Т.А. МБОУ "Приисковая СОШ"</a:t>
            </a: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8B46DC-4029-44C4-8E40-313CCA3629C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3250">
        <p15:prstTrans prst="origami"/>
      </p:transition>
    </mc:Choice>
    <mc:Fallback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BE6962-7E9A-4C59-8658-DAA9B146FD95}" type="datetime1">
              <a:rPr lang="en-US" smtClean="0"/>
              <a:pPr>
                <a:defRPr/>
              </a:pPr>
              <a:t>4/11/2022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/>
              <a:t>учитель начальных кл. Саликаева Т.А. МБОУ "Приисковая СОШ"</a:t>
            </a: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D6AFC1-16FF-44A6-8633-81A7D74F4B6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3250">
        <p15:prstTrans prst="origami"/>
      </p:transition>
    </mc:Choice>
    <mc:Fallback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5509FB-6A66-48A7-A38D-45FF202EF6C5}" type="datetime1">
              <a:rPr lang="en-US" smtClean="0"/>
              <a:pPr>
                <a:defRPr/>
              </a:pPr>
              <a:t>4/11/2022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/>
              <a:t>учитель начальных кл. Саликаева Т.А. МБОУ "Приисковая СОШ"</a:t>
            </a: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B00312-12D3-442C-AFBA-3059DD5AA0C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3250">
        <p15:prstTrans prst="origami"/>
      </p:transition>
    </mc:Choice>
    <mc:Fallback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EEA111-2698-4170-87C0-98CD51ACB92A}" type="datetime1">
              <a:rPr lang="en-US" smtClean="0"/>
              <a:pPr>
                <a:defRPr/>
              </a:pPr>
              <a:t>4/11/2022</a:t>
            </a:fld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/>
              <a:t>учитель начальных кл. Саликаева Т.А. МБОУ "Приисковая СОШ"</a:t>
            </a: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39642B-BD76-457C-956B-FE52BC59E40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3250">
        <p15:prstTrans prst="origami"/>
      </p:transition>
    </mc:Choice>
    <mc:Fallback>
      <p:transition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C5436A-CE4B-4098-8CD5-50809B502921}" type="datetime1">
              <a:rPr lang="en-US" smtClean="0"/>
              <a:pPr>
                <a:defRPr/>
              </a:pPr>
              <a:t>4/11/2022</a:t>
            </a:fld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/>
              <a:t>учитель начальных кл. Саликаева Т.А. МБОУ "Приисковая СОШ"</a:t>
            </a: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74BD65-3A7F-4D29-846B-50364A26D04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3250">
        <p15:prstTrans prst="origami"/>
      </p:transition>
    </mc:Choice>
    <mc:Fallback>
      <p:transition spd="slow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418175-36AA-408C-B514-82F33746D185}" type="datetime1">
              <a:rPr lang="en-US" smtClean="0"/>
              <a:pPr>
                <a:defRPr/>
              </a:pPr>
              <a:t>4/11/2022</a:t>
            </a:fld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/>
              <a:t>учитель начальных кл. Саликаева Т.А. МБОУ "Приисковая СОШ"</a:t>
            </a: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CC2BBE-F39E-44DA-9163-5C310261B1D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3250">
        <p15:prstTrans prst="origami"/>
      </p:transition>
    </mc:Choice>
    <mc:Fallback>
      <p:transition spd="slow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4CA68E-57DD-49A9-8058-49EFBB69BF30}" type="datetime1">
              <a:rPr lang="en-US" smtClean="0"/>
              <a:pPr>
                <a:defRPr/>
              </a:pPr>
              <a:t>4/11/2022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/>
              <a:t>учитель начальных кл. Саликаева Т.А. МБОУ "Приисковая СОШ"</a:t>
            </a: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08DB76-E7F6-45C9-B6E0-D36C45831A3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3250">
        <p15:prstTrans prst="origami"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7DF97-2A66-4732-878A-EF3CF1E26845}" type="datetime1">
              <a:rPr lang="en-US" smtClean="0"/>
              <a:pPr/>
              <a:t>4/11/2022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учитель начальных кл. Саликаева Т.А. МБОУ "Приисковая СОШ"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3250">
        <p15:prstTrans prst="origami"/>
      </p:transition>
    </mc:Choice>
    <mc:Fallback>
      <p:transition spd="slow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CA7C8D-A3B1-4AFF-87EC-770FAE81D595}" type="datetime1">
              <a:rPr lang="en-US" smtClean="0"/>
              <a:pPr>
                <a:defRPr/>
              </a:pPr>
              <a:t>4/11/2022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/>
              <a:t>учитель начальных кл. Саликаева Т.А. МБОУ "Приисковая СОШ"</a:t>
            </a: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274A4E-BE1F-4826-A123-92CD4BFC1C5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3250">
        <p15:prstTrans prst="origami"/>
      </p:transition>
    </mc:Choice>
    <mc:Fallback>
      <p:transition spd="slow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B57A9D-D919-4AF9-86A7-8AE469AD7B97}" type="datetime1">
              <a:rPr lang="en-US" smtClean="0"/>
              <a:pPr>
                <a:defRPr/>
              </a:pPr>
              <a:t>4/11/2022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/>
              <a:t>учитель начальных кл. Саликаева Т.А. МБОУ "Приисковая СОШ"</a:t>
            </a: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D96B7A-86DF-49F4-A700-1D33F720E99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3250">
        <p15:prstTrans prst="origami"/>
      </p:transition>
    </mc:Choice>
    <mc:Fallback>
      <p:transition spd="slow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ABEF0F-86BA-4BBE-980C-E1263C631FF3}" type="datetime1">
              <a:rPr lang="en-US" smtClean="0"/>
              <a:pPr>
                <a:defRPr/>
              </a:pPr>
              <a:t>4/11/2022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/>
              <a:t>учитель начальных кл. Саликаева Т.А. МБОУ "Приисковая СОШ"</a:t>
            </a: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E58072-84D8-4849-8E54-8DACB807EF1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3250">
        <p15:prstTrans prst="origami"/>
      </p:transition>
    </mc:Choice>
    <mc:Fallback>
      <p:transition spd="slow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5454471-8410-4A3A-96AB-ECC9A100CB03}" type="datetime1">
              <a:rPr lang="en-US" smtClean="0"/>
              <a:pPr/>
              <a:t>4/11/2022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учитель начальных кл. Саликаева Т.А. МБОУ "Приисковая СОШ"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A57ABE3-9943-4E13-B7C8-7EF0E3C184D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3250">
        <p15:prstTrans prst="origami"/>
      </p:transition>
    </mc:Choice>
    <mc:Fallback>
      <p:transition spd="slow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FDFE016-DB54-4319-BE67-3CA066022898}" type="datetime1">
              <a:rPr lang="en-US" smtClean="0"/>
              <a:pPr/>
              <a:t>4/11/2022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учитель начальных кл. Саликаева Т.А. МБОУ "Приисковая СОШ"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FCBEE19-EC71-40D5-96AF-CF8AA7F4797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3250">
        <p15:prstTrans prst="origami"/>
      </p:transition>
    </mc:Choice>
    <mc:Fallback>
      <p:transition spd="slow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1673967-D761-4D06-B381-8FC0BB89FF4B}" type="datetime1">
              <a:rPr lang="en-US" smtClean="0"/>
              <a:pPr/>
              <a:t>4/11/2022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учитель начальных кл. Саликаева Т.А. МБОУ "Приисковая СОШ"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A86EE58-62FB-4579-A871-DD0F98C0645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3250">
        <p15:prstTrans prst="origami"/>
      </p:transition>
    </mc:Choice>
    <mc:Fallback>
      <p:transition spd="slow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FD979A0-316C-41F4-946F-889E028DE392}" type="datetime1">
              <a:rPr lang="en-US" smtClean="0"/>
              <a:pPr/>
              <a:t>4/11/2022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учитель начальных кл. Саликаева Т.А. МБОУ "Приисковая СОШ"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518614-EE4F-464C-827A-F035B0C43CC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3250">
        <p15:prstTrans prst="origami"/>
      </p:transition>
    </mc:Choice>
    <mc:Fallback>
      <p:transition spd="slow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F184CD5-37E5-4811-B439-13BA038AE472}" type="datetime1">
              <a:rPr lang="en-US" smtClean="0"/>
              <a:pPr/>
              <a:t>4/11/2022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учитель начальных кл. Саликаева Т.А. МБОУ "Приисковая СОШ"</a:t>
            </a: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499B90F-1923-496C-A9B0-A33A7370998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3250">
        <p15:prstTrans prst="origami"/>
      </p:transition>
    </mc:Choice>
    <mc:Fallback>
      <p:transition spd="slow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D8EB7D1-56B3-453D-80A7-2D1FADA8791E}" type="datetime1">
              <a:rPr lang="en-US" smtClean="0"/>
              <a:pPr/>
              <a:t>4/11/2022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учитель начальных кл. Саликаева Т.А. МБОУ "Приисковая СОШ"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836ADE-73A6-45F7-A3A2-3401F90CB74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3250">
        <p15:prstTrans prst="origami"/>
      </p:transition>
    </mc:Choice>
    <mc:Fallback>
      <p:transition spd="slow">
        <p:fade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19E7D1F-0877-4866-9224-CCD0BE75195D}" type="datetime1">
              <a:rPr lang="en-US" smtClean="0"/>
              <a:pPr/>
              <a:t>4/11/2022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учитель начальных кл. Саликаева Т.А. МБОУ "Приисковая СОШ"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5EFD6B-0986-4BCE-A22E-9D6AAB949B5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3250">
        <p15:prstTrans prst="origami"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B4CDC1-6B49-43DF-B2CF-E1BE2ECB4351}" type="datetime1">
              <a:rPr lang="en-US" smtClean="0"/>
              <a:pPr/>
              <a:t>4/11/2022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учитель начальных кл. Саликаева Т.А. МБОУ "Приисковая СОШ"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3250">
        <p15:prstTrans prst="origami"/>
      </p:transition>
    </mc:Choice>
    <mc:Fallback>
      <p:transition spd="slow"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D82A52A-0486-44FC-8D19-73617E090B19}" type="datetime1">
              <a:rPr lang="en-US" smtClean="0"/>
              <a:pPr/>
              <a:t>4/11/2022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учитель начальных кл. Саликаева Т.А. МБОУ "Приисковая СОШ"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7B2F0E3-2848-4780-94CE-36D7D685A61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3250">
        <p15:prstTrans prst="origami"/>
      </p:transition>
    </mc:Choice>
    <mc:Fallback>
      <p:transition spd="slow">
        <p:fade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97AF565-44D8-4F75-9866-C2E2700E18EA}" type="datetime1">
              <a:rPr lang="en-US" smtClean="0"/>
              <a:pPr/>
              <a:t>4/11/2022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учитель начальных кл. Саликаева Т.А. МБОУ "Приисковая СОШ"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44D6D3D-A863-4394-873F-ACBCB971EFD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3250">
        <p15:prstTrans prst="origami"/>
      </p:transition>
    </mc:Choice>
    <mc:Fallback>
      <p:transition spd="slow">
        <p:fade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35EC5DA-F0B4-4800-BDBF-66989A2845AC}" type="datetime1">
              <a:rPr lang="en-US" smtClean="0"/>
              <a:pPr/>
              <a:t>4/11/2022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учитель начальных кл. Саликаева Т.А. МБОУ "Приисковая СОШ"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B1D20BD-1C4C-4A5D-AF25-F151BD82D5E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3250">
        <p15:prstTrans prst="origami"/>
      </p:transition>
    </mc:Choice>
    <mc:Fallback>
      <p:transition spd="slow">
        <p:fade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15E9D53-C152-41A2-B49B-2D185B5EDFB4}" type="datetime1">
              <a:rPr lang="en-US" smtClean="0"/>
              <a:pPr/>
              <a:t>4/11/2022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учитель начальных кл. Саликаева Т.А. МБОУ "Приисковая СОШ"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D1D254-BAC7-4B2B-AF6B-3AF91464965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3250">
        <p15:prstTrans prst="origami"/>
      </p:transition>
    </mc:Choice>
    <mc:Fallback>
      <p:transition spd="slow">
        <p:fade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DEA50C-1963-4DB3-9E17-1A89DDF80C0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3250">
        <p15:prstTrans prst="origami"/>
      </p:transition>
    </mc:Choice>
    <mc:Fallback>
      <p:transition spd="slow">
        <p:fade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1768B5-CEE1-45F6-B23B-36FBE58D5BE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3250">
        <p15:prstTrans prst="origami"/>
      </p:transition>
    </mc:Choice>
    <mc:Fallback>
      <p:transition spd="slow">
        <p:fade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5D0F63-0BA4-4B50-866E-8AF6CF3AA71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3250">
        <p15:prstTrans prst="origami"/>
      </p:transition>
    </mc:Choice>
    <mc:Fallback>
      <p:transition spd="slow">
        <p:fade/>
      </p:transition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0BAF2A-29C0-485A-A4E8-F2AF42EB6D8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3250">
        <p15:prstTrans prst="origami"/>
      </p:transition>
    </mc:Choice>
    <mc:Fallback>
      <p:transition spd="slow">
        <p:fade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186F81-7501-4AA2-BBFD-558AE40B875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3250">
        <p15:prstTrans prst="origami"/>
      </p:transition>
    </mc:Choice>
    <mc:Fallback>
      <p:transition spd="slow">
        <p:fade/>
      </p:transition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E9686C-6F7B-494F-8515-DCA2AEA7E1B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3250">
        <p15:prstTrans prst="origami"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855302-9843-4ABA-A38C-B4301795A7FE}" type="datetime1">
              <a:rPr lang="en-US" smtClean="0"/>
              <a:pPr/>
              <a:t>4/11/2022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учитель начальных кл. Саликаева Т.А. МБОУ "Приисковая СОШ"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3250">
        <p15:prstTrans prst="origami"/>
      </p:transition>
    </mc:Choice>
    <mc:Fallback>
      <p:transition spd="slow">
        <p:fade/>
      </p:transition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37C7FD-48DB-4F00-90D8-1D96C6F8099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3250">
        <p15:prstTrans prst="origami"/>
      </p:transition>
    </mc:Choice>
    <mc:Fallback>
      <p:transition spd="slow">
        <p:fade/>
      </p:transition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3F073D-4680-44C0-A944-C35FF7A26B8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3250">
        <p15:prstTrans prst="origami"/>
      </p:transition>
    </mc:Choice>
    <mc:Fallback>
      <p:transition spd="slow">
        <p:fade/>
      </p:transition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066BDF-95C4-47C7-A54A-6A6475AF75E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3250">
        <p15:prstTrans prst="origami"/>
      </p:transition>
    </mc:Choice>
    <mc:Fallback>
      <p:transition spd="slow">
        <p:fade/>
      </p:transition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8A8528-45E8-4749-9DBE-B3EEDD70968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3250">
        <p15:prstTrans prst="origami"/>
      </p:transition>
    </mc:Choice>
    <mc:Fallback>
      <p:transition spd="slow">
        <p:fade/>
      </p:transition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E7B446-57D8-431C-B5DE-C7530B96AB0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3250">
        <p15:prstTrans prst="origami"/>
      </p:transition>
    </mc:Choice>
    <mc:Fallback>
      <p:transition spd="slow">
        <p:fade/>
      </p:transition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 preserve="1">
  <p:cSld name="Заголовок и текст над объек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8229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3938588"/>
            <a:ext cx="8229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C8D864-491D-4223-9220-1E5A6C2F7F2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3250">
        <p15:prstTrans prst="origami"/>
      </p:transition>
    </mc:Choice>
    <mc:Fallback>
      <p:transition spd="slow">
        <p:fade/>
      </p:transition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6D1999-0954-4409-BEE9-8AB8DD0D05B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3250">
        <p15:prstTrans prst="origami"/>
      </p:transition>
    </mc:Choice>
    <mc:Fallback>
      <p:transition spd="slow">
        <p:fade/>
      </p:transition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9003C8-86E7-4F7E-9F4E-453AD641E8F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3250">
        <p15:prstTrans prst="origami"/>
      </p:transition>
    </mc:Choice>
    <mc:Fallback>
      <p:transition spd="slow">
        <p:fade/>
      </p:transition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4C2A0B-BD70-4688-B395-FCED0B8CB00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3250">
        <p15:prstTrans prst="origami"/>
      </p:transition>
    </mc:Choice>
    <mc:Fallback>
      <p:transition spd="slow">
        <p:fade/>
      </p:transition>
    </mc:Fallback>
  </mc:AlternateConten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2EFE48-6113-4E51-8B22-062234E88F9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3250">
        <p15:prstTrans prst="origami"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DD6CD5-EE01-4345-B055-D0C80DBCD3FA}" type="datetime1">
              <a:rPr lang="en-US" smtClean="0"/>
              <a:pPr/>
              <a:t>4/11/2022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учитель начальных кл. Саликаева Т.А. МБОУ "Приисковая СОШ"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3250">
        <p15:prstTrans prst="origami"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E5A6D2-5D30-412B-B417-748DE87CC114}" type="datetime1">
              <a:rPr lang="en-US" smtClean="0"/>
              <a:pPr/>
              <a:t>4/11/2022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учитель начальных кл. Саликаева Т.А. МБОУ "Приисковая СОШ"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3250">
        <p15:prstTrans prst="origami"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532BEE-AC76-4567-BA8E-546A6BC80995}" type="datetime1">
              <a:rPr lang="en-US" smtClean="0"/>
              <a:pPr/>
              <a:t>4/11/2022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учитель начальных кл. Саликаева Т.А. МБОУ "Приисковая СОШ"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3250">
        <p15:prstTrans prst="origami"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201928-0C90-415E-B1B2-FE6E09BBF3A9}" type="datetime1">
              <a:rPr lang="en-US" smtClean="0"/>
              <a:pPr/>
              <a:t>4/11/2022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учитель начальных кл. Саликаева Т.А. МБОУ "Приисковая СОШ"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3250">
        <p15:prstTrans prst="origami"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616DC9-31E7-4213-A370-D47CE0744889}" type="datetime1">
              <a:rPr lang="en-US" smtClean="0"/>
              <a:pPr/>
              <a:t>4/11/2022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учитель начальных кл. Саликаева Т.А. МБОУ "Приисковая СОШ"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3250">
        <p15:prstTrans prst="origami"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slideLayout" Target="../slideLayouts/slideLayout46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slideLayout" Target="../slideLayouts/slideLayout45.xml"/><Relationship Id="rId17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6" Type="http://schemas.openxmlformats.org/officeDocument/2006/relationships/slideLayout" Target="../slideLayouts/slideLayout49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5" Type="http://schemas.openxmlformats.org/officeDocument/2006/relationships/slideLayout" Target="../slideLayouts/slideLayout4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Relationship Id="rId14" Type="http://schemas.openxmlformats.org/officeDocument/2006/relationships/slideLayout" Target="../slideLayouts/slideLayout4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813175-B7DF-408A-81AF-B1753F266BC9}" type="datetime1">
              <a:rPr lang="en-US" smtClean="0"/>
              <a:pPr/>
              <a:t>4/11/2022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ru-RU" smtClean="0"/>
              <a:t>учитель начальных кл. Саликаева Т.А. МБОУ "Приисковая СОШ"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3250">
        <p15:prstTrans prst="origami"/>
      </p:transition>
    </mc:Choice>
    <mc:Fallback>
      <p:transition spd="slow">
        <p:fade/>
      </p:transition>
    </mc:Fallback>
  </mc:AlternateContent>
  <p:hf hdr="0" dt="0"/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 i="0"/>
            </a:lvl1pPr>
          </a:lstStyle>
          <a:p>
            <a:pPr>
              <a:defRPr/>
            </a:pPr>
            <a:fld id="{FD206C91-CA91-43B4-9C54-9EEA4982237D}" type="datetime1">
              <a:rPr lang="en-US" smtClean="0"/>
              <a:pPr>
                <a:defRPr/>
              </a:pPr>
              <a:t>4/11/2022</a:t>
            </a:fld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i="0"/>
            </a:lvl1pPr>
          </a:lstStyle>
          <a:p>
            <a:pPr>
              <a:defRPr/>
            </a:pPr>
            <a:r>
              <a:rPr lang="ru-RU" smtClean="0"/>
              <a:t>учитель начальных кл. Саликаева Т.А. МБОУ "Приисковая СОШ"</a:t>
            </a: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i="0"/>
            </a:lvl1pPr>
          </a:lstStyle>
          <a:p>
            <a:pPr>
              <a:defRPr/>
            </a:pPr>
            <a:fld id="{0DAA5CD4-0A17-4E53-B4D9-CE15D475821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3250">
        <p15:prstTrans prst="origami"/>
      </p:transition>
    </mc:Choice>
    <mc:Fallback>
      <p:transition spd="slow">
        <p:fade/>
      </p:transition>
    </mc:Fallback>
  </mc:AlternateContent>
  <p:hf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1FA74056-F093-4667-9DEF-8291AE1921D8}" type="datetime1">
              <a:rPr lang="en-US" smtClean="0"/>
              <a:pPr/>
              <a:t>4/11/2022</a:t>
            </a:fld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r>
              <a:rPr lang="ru-RU" smtClean="0"/>
              <a:t>учитель начальных кл. Саликаева Т.А. МБОУ "Приисковая СОШ"</a:t>
            </a: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DCA96FBB-64D9-4C5B-83F3-E650052A508E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3250">
        <p15:prstTrans prst="origami"/>
      </p:transition>
    </mc:Choice>
    <mc:Fallback>
      <p:transition spd="slow">
        <p:fade/>
      </p:transition>
    </mc:Fallback>
  </mc:AlternateContent>
  <p:hf hdr="0" dt="0"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DCD9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22938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2938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2938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fld id="{E74BC376-8143-4177-9EA2-A02CB9831BE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  <p:sldLayoutId id="2147483708" r:id="rId12"/>
    <p:sldLayoutId id="2147483709" r:id="rId13"/>
    <p:sldLayoutId id="2147483710" r:id="rId14"/>
    <p:sldLayoutId id="2147483711" r:id="rId15"/>
    <p:sldLayoutId id="2147483712" r:id="rId16"/>
  </p:sldLayoutIdLst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3250">
        <p15:prstTrans prst="origami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&#1071;%20&#1052;&#1080;&#1096;&#1082;&#1072;%20&#1043;&#1091;&#1084;&#1080;%20&#1041;&#1077;&#1088;.%20Gummy%20Bear.mp4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microsoft.com/office/2007/relationships/hdphoto" Target="../media/hdphoto1.wdp"/><Relationship Id="rId4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23.png"/><Relationship Id="rId5" Type="http://schemas.openxmlformats.org/officeDocument/2006/relationships/image" Target="../media/image22.gif"/><Relationship Id="rId4" Type="http://schemas.openxmlformats.org/officeDocument/2006/relationships/image" Target="../media/image21.gi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3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23.png"/><Relationship Id="rId5" Type="http://schemas.openxmlformats.org/officeDocument/2006/relationships/image" Target="../media/image22.gif"/><Relationship Id="rId4" Type="http://schemas.openxmlformats.org/officeDocument/2006/relationships/image" Target="../media/image21.gi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hyperlink" Target="&#1060;&#1080;&#1079;&#1084;&#1080;&#1085;&#1091;&#1090;&#1082;&#1072;%20&#1076;&#1083;&#1103;%20&#1075;&#1083;&#1072;&#1079;%20&#1050;&#1086;&#1089;&#1084;&#1086;&#1089;.wmv" TargetMode="External"/><Relationship Id="rId1" Type="http://schemas.openxmlformats.org/officeDocument/2006/relationships/slideLayout" Target="../slideLayouts/slideLayout29.xml"/><Relationship Id="rId4" Type="http://schemas.microsoft.com/office/2007/relationships/hdphoto" Target="../media/hdphoto1.wdp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8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4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30.jpeg"/><Relationship Id="rId7" Type="http://schemas.openxmlformats.org/officeDocument/2006/relationships/image" Target="../media/image31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8.xml"/><Relationship Id="rId6" Type="http://schemas.microsoft.com/office/2007/relationships/hdphoto" Target="../media/hdphoto2.wdp"/><Relationship Id="rId5" Type="http://schemas.openxmlformats.org/officeDocument/2006/relationships/image" Target="../media/image4.png"/><Relationship Id="rId4" Type="http://schemas.openxmlformats.org/officeDocument/2006/relationships/image" Target="../media/image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8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8.xml"/><Relationship Id="rId6" Type="http://schemas.microsoft.com/office/2007/relationships/hdphoto" Target="../media/hdphoto6.wdp"/><Relationship Id="rId5" Type="http://schemas.openxmlformats.org/officeDocument/2006/relationships/image" Target="../media/image35.png"/><Relationship Id="rId4" Type="http://schemas.openxmlformats.org/officeDocument/2006/relationships/image" Target="../media/image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8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microsoft.com/office/2007/relationships/hdphoto" Target="../media/hdphoto3.wdp"/><Relationship Id="rId5" Type="http://schemas.openxmlformats.org/officeDocument/2006/relationships/image" Target="../media/image5.png"/><Relationship Id="rId4" Type="http://schemas.microsoft.com/office/2007/relationships/hdphoto" Target="../media/hdphoto2.wdp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4.png"/><Relationship Id="rId4" Type="http://schemas.microsoft.com/office/2007/relationships/hdphoto" Target="../media/hdphoto3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microsoft.com/office/2007/relationships/hdphoto" Target="../media/hdphoto4.wdp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73426" y="2286000"/>
            <a:ext cx="7819769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Желаю вам хорошего</a:t>
            </a:r>
          </a:p>
          <a:p>
            <a:pPr algn="ctr"/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настроения на весь урок!</a:t>
            </a:r>
            <a:endParaRPr lang="ru-RU" sz="5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01979" y="0"/>
            <a:ext cx="8562665" cy="193899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ЦЕЛЬ: закрепление полученных </a:t>
            </a:r>
            <a:br>
              <a:rPr lang="ru-RU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</a:br>
            <a:r>
              <a:rPr lang="ru-RU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знаний о конкретном смысле</a:t>
            </a:r>
            <a:br>
              <a:rPr lang="ru-RU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</a:br>
            <a:r>
              <a:rPr lang="ru-RU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действий «Умножение» и «Деление»</a:t>
            </a:r>
            <a:endParaRPr lang="ru-RU" sz="4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backgroundRemoval t="1566" b="89933" l="3734" r="89834">
                        <a14:foregroundMark x1="47095" y1="49888" x2="47095" y2="49888"/>
                        <a14:foregroundMark x1="42739" y1="46532" x2="42739" y2="46532"/>
                        <a14:foregroundMark x1="45851" y1="56823" x2="45851" y2="56823"/>
                        <a14:foregroundMark x1="46680" y1="53020" x2="46680" y2="53020"/>
                        <a14:foregroundMark x1="65353" y1="43177" x2="65353" y2="43177"/>
                        <a14:foregroundMark x1="8921" y1="27740" x2="8921" y2="2774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4373021"/>
            <a:ext cx="2664119" cy="247066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3250">
        <p15:prstTrans prst="origami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10</a:t>
            </a:fld>
            <a:endParaRPr lang="en-US"/>
          </a:p>
        </p:txBody>
      </p:sp>
      <p:sp>
        <p:nvSpPr>
          <p:cNvPr id="4" name="Прямоугольник 3"/>
          <p:cNvSpPr/>
          <p:nvPr/>
        </p:nvSpPr>
        <p:spPr>
          <a:xfrm>
            <a:off x="2786050" y="0"/>
            <a:ext cx="3690497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itchFamily="34" charset="0"/>
                <a:cs typeface="Arial" pitchFamily="34" charset="0"/>
              </a:rPr>
              <a:t>Самопроверка</a:t>
            </a:r>
            <a:endParaRPr lang="ru-RU" sz="4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71472" y="1357298"/>
            <a:ext cx="800105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latin typeface="Arial" pitchFamily="34" charset="0"/>
                <a:cs typeface="Arial" pitchFamily="34" charset="0"/>
              </a:rPr>
              <a:t>6+6+6 &lt; 6 </a:t>
            </a:r>
            <a:r>
              <a:rPr lang="ru-RU" sz="3600" b="1" dirty="0" smtClean="0">
                <a:latin typeface="Arial" pitchFamily="34" charset="0"/>
                <a:cs typeface="Arial" pitchFamily="34" charset="0"/>
                <a:sym typeface="Symbol"/>
              </a:rPr>
              <a:t> 4			10  2 &gt;10</a:t>
            </a:r>
          </a:p>
          <a:p>
            <a:r>
              <a:rPr lang="ru-RU" sz="3600" b="1" dirty="0" smtClean="0">
                <a:latin typeface="Arial" pitchFamily="34" charset="0"/>
                <a:cs typeface="Arial" pitchFamily="34" charset="0"/>
                <a:sym typeface="Symbol"/>
              </a:rPr>
              <a:t>9 + 9 = 2  9			12  3 &gt; 12  2 </a:t>
            </a:r>
            <a:endParaRPr lang="ru-RU" sz="3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786182" y="714356"/>
            <a:ext cx="12602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№3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786182" y="2786058"/>
            <a:ext cx="12602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№4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57158" y="3643314"/>
            <a:ext cx="80010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latin typeface="Arial" pitchFamily="34" charset="0"/>
                <a:cs typeface="Arial" pitchFamily="34" charset="0"/>
              </a:rPr>
              <a:t>3 + 3 + 3 + 3 +3 = 3 </a:t>
            </a:r>
            <a:r>
              <a:rPr lang="ru-RU" sz="3600" b="1" dirty="0" smtClean="0">
                <a:latin typeface="Arial" pitchFamily="34" charset="0"/>
                <a:cs typeface="Arial" pitchFamily="34" charset="0"/>
                <a:sym typeface="Symbol"/>
              </a:rPr>
              <a:t> 5 = 15</a:t>
            </a:r>
            <a:r>
              <a:rPr lang="ru-RU" sz="3600" b="1" dirty="0" smtClean="0">
                <a:latin typeface="Arial" pitchFamily="34" charset="0"/>
                <a:cs typeface="Arial" pitchFamily="34" charset="0"/>
              </a:rPr>
              <a:t> </a:t>
            </a:r>
            <a:endParaRPr lang="ru-RU" sz="3600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3250">
        <p15:prstTrans prst="origami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2">
                <a:lumMod val="5000"/>
                <a:lumOff val="95000"/>
              </a:schemeClr>
            </a:gs>
            <a:gs pos="74000">
              <a:schemeClr val="accent2">
                <a:lumMod val="45000"/>
                <a:lumOff val="55000"/>
              </a:schemeClr>
            </a:gs>
            <a:gs pos="83000">
              <a:schemeClr val="accent2">
                <a:lumMod val="45000"/>
                <a:lumOff val="55000"/>
              </a:schemeClr>
            </a:gs>
            <a:gs pos="100000">
              <a:schemeClr val="accent2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6673" y="5720273"/>
            <a:ext cx="880568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Задачи от планеты Сатурн</a:t>
            </a:r>
            <a:endParaRPr lang="ru-RU" sz="5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4" name="Picture 4" descr="http://1.bp.blogspot.com/-pIuFOkxxiDI/U0fyObE1v8I/AAAAAAAAANc/Zmf5ijf_Mr0/s1600/p4620_satur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9525"/>
            <a:ext cx="9144000" cy="5878286"/>
          </a:xfrm>
          <a:prstGeom prst="rect">
            <a:avLst/>
          </a:prstGeom>
          <a:noFill/>
        </p:spPr>
      </p:pic>
      <p:pic>
        <p:nvPicPr>
          <p:cNvPr id="5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-7049109">
            <a:off x="9226348" y="3797282"/>
            <a:ext cx="2030661" cy="20306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4CC2BBE-F39E-44DA-9163-5C310261B1D6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0835876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3250">
        <p15:prstTrans prst="origami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0087 -0.26528 C -0.08473 -0.50856 -0.28542 -0.71921 -0.55452 -0.73356 C -0.81164 -0.75208 -1.05226 -0.58819 -1.06823 -0.35255 C -1.08837 -0.1338 -0.9198 0.06921 -0.67865 0.08426 C -0.45834 0.09537 -0.24914 -0.03935 -0.23316 -0.24306 C -0.21719 -0.42824 -0.35782 -0.6037 -0.56216 -0.61782 C -0.75105 -0.6287 -0.92813 -0.51574 -0.93994 -0.34491 C -0.95174 -0.19259 -0.83976 -0.04282 -0.67101 -0.03611 C -0.51841 -0.02523 -0.37396 -0.1125 -0.36146 -0.25069 C -0.35382 -0.37431 -0.43803 -0.49398 -0.57049 -0.50185 C -0.68698 -0.50856 -0.80348 -0.44375 -0.81164 -0.3375 C -0.81945 -0.24676 -0.75938 -0.15972 -0.66268 -0.15231 C -0.58247 -0.14491 -0.49827 -0.18518 -0.49393 -0.25741 C -0.48629 -0.31551 -0.51841 -0.37801 -0.57813 -0.38542 C -0.62691 -0.38542 -0.67518 -0.37014 -0.68282 -0.33079 C -0.68698 -0.30532 -0.67865 -0.27917 -0.65504 -0.26852 C -0.64306 -0.26528 -0.63455 -0.26528 -0.62275 -0.26852 " pathEditMode="relative" rAng="0" ptsTypes="AAAAAAAAAAAAAAAAA">
                                      <p:cBhvr>
                                        <p:cTn id="6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8420" y="-599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838200"/>
            <a:ext cx="91440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>
                <a:latin typeface="Arial" pitchFamily="34" charset="0"/>
                <a:cs typeface="Arial" pitchFamily="34" charset="0"/>
              </a:rPr>
              <a:t>Дима нарисовал в альбоме 15 звёздочек. В каждом ряду по 3 звёздочки. Сколько рядов со звёздочками нарисовал Дима? Сделать схематический рисунок и решить задачу.</a:t>
            </a:r>
            <a:endParaRPr lang="ru-RU" sz="3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752600" y="0"/>
            <a:ext cx="386195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Задача №1</a:t>
            </a:r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graphicFrame>
        <p:nvGraphicFramePr>
          <p:cNvPr id="55" name="Таблица 5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721825037"/>
              </p:ext>
            </p:extLst>
          </p:nvPr>
        </p:nvGraphicFramePr>
        <p:xfrm>
          <a:off x="533400" y="5105400"/>
          <a:ext cx="6096000" cy="1150620"/>
        </p:xfrm>
        <a:graphic>
          <a:graphicData uri="http://schemas.openxmlformats.org/drawingml/2006/table">
            <a:tbl>
              <a:tblPr/>
              <a:tblGrid>
                <a:gridCol w="6096000"/>
              </a:tblGrid>
              <a:tr h="115062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r>
                        <a:rPr lang="ru-RU" sz="3600" b="1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15 </a:t>
                      </a:r>
                      <a:r>
                        <a:rPr lang="ru-RU" sz="3600" b="1" dirty="0">
                          <a:solidFill>
                            <a:srgbClr val="0000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: 3 = </a:t>
                      </a:r>
                      <a:r>
                        <a:rPr lang="ru-RU" sz="3600" b="1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5(р</a:t>
                      </a:r>
                      <a:r>
                        <a:rPr lang="ru-RU" sz="3600" b="1" dirty="0">
                          <a:solidFill>
                            <a:srgbClr val="0000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)      </a:t>
                      </a:r>
                      <a:endParaRPr lang="ru-RU" sz="3600" b="1" dirty="0" smtClean="0">
                        <a:solidFill>
                          <a:srgbClr val="000000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  <a:p>
                      <a:pPr algn="l"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r>
                        <a:rPr lang="ru-RU" sz="3600" b="1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Ответ: 5 рядов.</a:t>
                      </a:r>
                      <a:endParaRPr lang="ru-RU" sz="3600" b="1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pSp>
        <p:nvGrpSpPr>
          <p:cNvPr id="8" name="Группа 7"/>
          <p:cNvGrpSpPr/>
          <p:nvPr/>
        </p:nvGrpSpPr>
        <p:grpSpPr>
          <a:xfrm>
            <a:off x="228600" y="3886200"/>
            <a:ext cx="7943417" cy="414278"/>
            <a:chOff x="228600" y="3886200"/>
            <a:chExt cx="7943417" cy="414278"/>
          </a:xfrm>
        </p:grpSpPr>
        <p:grpSp>
          <p:nvGrpSpPr>
            <p:cNvPr id="5" name="Группа 4"/>
            <p:cNvGrpSpPr/>
            <p:nvPr/>
          </p:nvGrpSpPr>
          <p:grpSpPr>
            <a:xfrm>
              <a:off x="228600" y="3886200"/>
              <a:ext cx="2552699" cy="414278"/>
              <a:chOff x="228600" y="3886200"/>
              <a:chExt cx="2552699" cy="414278"/>
            </a:xfrm>
          </p:grpSpPr>
          <p:sp>
            <p:nvSpPr>
              <p:cNvPr id="4" name="Прямоугольник 3"/>
              <p:cNvSpPr/>
              <p:nvPr/>
            </p:nvSpPr>
            <p:spPr>
              <a:xfrm>
                <a:off x="228600" y="3886200"/>
                <a:ext cx="381000" cy="414278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3" name="Прямоугольник 22"/>
              <p:cNvSpPr/>
              <p:nvPr/>
            </p:nvSpPr>
            <p:spPr>
              <a:xfrm>
                <a:off x="738186" y="3886200"/>
                <a:ext cx="381000" cy="414278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4" name="Прямоугольник 23"/>
              <p:cNvSpPr/>
              <p:nvPr/>
            </p:nvSpPr>
            <p:spPr>
              <a:xfrm>
                <a:off x="1262059" y="3886200"/>
                <a:ext cx="381000" cy="414278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5" name="Прямоугольник 24"/>
              <p:cNvSpPr/>
              <p:nvPr/>
            </p:nvSpPr>
            <p:spPr>
              <a:xfrm>
                <a:off x="1831179" y="3886200"/>
                <a:ext cx="381000" cy="414278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6" name="Прямоугольник 25"/>
              <p:cNvSpPr/>
              <p:nvPr/>
            </p:nvSpPr>
            <p:spPr>
              <a:xfrm>
                <a:off x="2400299" y="3886200"/>
                <a:ext cx="381000" cy="414278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grpSp>
          <p:nvGrpSpPr>
            <p:cNvPr id="28" name="Группа 27"/>
            <p:cNvGrpSpPr/>
            <p:nvPr/>
          </p:nvGrpSpPr>
          <p:grpSpPr>
            <a:xfrm>
              <a:off x="2895600" y="3886200"/>
              <a:ext cx="2552699" cy="414278"/>
              <a:chOff x="228600" y="3886200"/>
              <a:chExt cx="2552699" cy="414278"/>
            </a:xfrm>
          </p:grpSpPr>
          <p:sp>
            <p:nvSpPr>
              <p:cNvPr id="29" name="Прямоугольник 28"/>
              <p:cNvSpPr/>
              <p:nvPr/>
            </p:nvSpPr>
            <p:spPr>
              <a:xfrm>
                <a:off x="228600" y="3886200"/>
                <a:ext cx="381000" cy="414278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30" name="Прямоугольник 29"/>
              <p:cNvSpPr/>
              <p:nvPr/>
            </p:nvSpPr>
            <p:spPr>
              <a:xfrm>
                <a:off x="738186" y="3886200"/>
                <a:ext cx="381000" cy="414278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31" name="Прямоугольник 30"/>
              <p:cNvSpPr/>
              <p:nvPr/>
            </p:nvSpPr>
            <p:spPr>
              <a:xfrm>
                <a:off x="1262059" y="3886200"/>
                <a:ext cx="381000" cy="414278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32" name="Прямоугольник 31"/>
              <p:cNvSpPr/>
              <p:nvPr/>
            </p:nvSpPr>
            <p:spPr>
              <a:xfrm>
                <a:off x="1831179" y="3886200"/>
                <a:ext cx="381000" cy="414278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33" name="Прямоугольник 32"/>
              <p:cNvSpPr/>
              <p:nvPr/>
            </p:nvSpPr>
            <p:spPr>
              <a:xfrm>
                <a:off x="2400299" y="3886200"/>
                <a:ext cx="381000" cy="414278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grpSp>
          <p:nvGrpSpPr>
            <p:cNvPr id="34" name="Группа 33"/>
            <p:cNvGrpSpPr/>
            <p:nvPr/>
          </p:nvGrpSpPr>
          <p:grpSpPr>
            <a:xfrm>
              <a:off x="5619318" y="3886200"/>
              <a:ext cx="2552699" cy="414278"/>
              <a:chOff x="228600" y="3886200"/>
              <a:chExt cx="2552699" cy="414278"/>
            </a:xfrm>
          </p:grpSpPr>
          <p:sp>
            <p:nvSpPr>
              <p:cNvPr id="35" name="Прямоугольник 34"/>
              <p:cNvSpPr/>
              <p:nvPr/>
            </p:nvSpPr>
            <p:spPr>
              <a:xfrm>
                <a:off x="228600" y="3886200"/>
                <a:ext cx="381000" cy="414278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36" name="Прямоугольник 35"/>
              <p:cNvSpPr/>
              <p:nvPr/>
            </p:nvSpPr>
            <p:spPr>
              <a:xfrm>
                <a:off x="738186" y="3886200"/>
                <a:ext cx="381000" cy="414278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53" name="Прямоугольник 52"/>
              <p:cNvSpPr/>
              <p:nvPr/>
            </p:nvSpPr>
            <p:spPr>
              <a:xfrm>
                <a:off x="1262059" y="3886200"/>
                <a:ext cx="381000" cy="414278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54" name="Прямоугольник 53"/>
              <p:cNvSpPr/>
              <p:nvPr/>
            </p:nvSpPr>
            <p:spPr>
              <a:xfrm>
                <a:off x="1831179" y="3886200"/>
                <a:ext cx="381000" cy="414278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56" name="Прямоугольник 55"/>
              <p:cNvSpPr/>
              <p:nvPr/>
            </p:nvSpPr>
            <p:spPr>
              <a:xfrm>
                <a:off x="2400299" y="3886200"/>
                <a:ext cx="381000" cy="414278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cxnSp>
        <p:nvCxnSpPr>
          <p:cNvPr id="7" name="Прямая соединительная линия 6"/>
          <p:cNvCxnSpPr/>
          <p:nvPr/>
        </p:nvCxnSpPr>
        <p:spPr>
          <a:xfrm>
            <a:off x="1752600" y="3581400"/>
            <a:ext cx="0" cy="990600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57" name="Прямая соединительная линия 56"/>
          <p:cNvCxnSpPr/>
          <p:nvPr/>
        </p:nvCxnSpPr>
        <p:spPr>
          <a:xfrm>
            <a:off x="3276600" y="3538478"/>
            <a:ext cx="0" cy="990600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58" name="Прямая соединительная линия 57"/>
          <p:cNvCxnSpPr/>
          <p:nvPr/>
        </p:nvCxnSpPr>
        <p:spPr>
          <a:xfrm>
            <a:off x="4898229" y="3538478"/>
            <a:ext cx="0" cy="990600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59" name="Прямая соединительная линия 58"/>
          <p:cNvCxnSpPr/>
          <p:nvPr/>
        </p:nvCxnSpPr>
        <p:spPr>
          <a:xfrm>
            <a:off x="6621818" y="3538478"/>
            <a:ext cx="0" cy="990600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3250">
        <p15:prstTrans prst="origami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571604" y="428604"/>
            <a:ext cx="626992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Динамическая пауза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13</a:t>
            </a:fld>
            <a:endParaRPr lang="en-US"/>
          </a:p>
        </p:txBody>
      </p:sp>
      <p:pic>
        <p:nvPicPr>
          <p:cNvPr id="9" name="Рисунок 8">
            <a:hlinkClick r:id="rId3" action="ppaction://hlinkfile"/>
          </p:cNvPr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backgroundRemoval t="1566" b="89933" l="3734" r="89834">
                        <a14:foregroundMark x1="47095" y1="49888" x2="47095" y2="49888"/>
                        <a14:foregroundMark x1="42739" y1="46532" x2="42739" y2="46532"/>
                        <a14:foregroundMark x1="45851" y1="56823" x2="45851" y2="56823"/>
                        <a14:foregroundMark x1="46680" y1="53020" x2="46680" y2="53020"/>
                        <a14:foregroundMark x1="65353" y1="43177" x2="65353" y2="43177"/>
                        <a14:foregroundMark x1="8921" y1="27740" x2="8921" y2="2774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714744" y="2643182"/>
            <a:ext cx="1663987" cy="154315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3250">
        <p15:prstTrans prst="origami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444641" y="914400"/>
            <a:ext cx="425148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Задача №12</a:t>
            </a:r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250581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стр. 66</a:t>
            </a:r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1785926"/>
            <a:ext cx="8786842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atin typeface="Arial" pitchFamily="34" charset="0"/>
                <a:cs typeface="Arial" pitchFamily="34" charset="0"/>
              </a:rPr>
              <a:t>Самостоятельное выполнение по вариантам:</a:t>
            </a:r>
          </a:p>
          <a:p>
            <a:pPr algn="ctr"/>
            <a:endParaRPr lang="ru-RU" sz="3200" dirty="0" smtClean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3200" b="1" dirty="0" smtClean="0">
                <a:latin typeface="Arial" pitchFamily="34" charset="0"/>
                <a:cs typeface="Arial" pitchFamily="34" charset="0"/>
              </a:rPr>
              <a:t> вариант- первая  задача.</a:t>
            </a:r>
          </a:p>
          <a:p>
            <a:pPr algn="ctr"/>
            <a:endParaRPr lang="ru-RU" sz="3200" dirty="0" smtClean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II</a:t>
            </a:r>
            <a:r>
              <a:rPr lang="ru-RU" sz="3200" b="1" dirty="0" smtClean="0">
                <a:latin typeface="Arial" pitchFamily="34" charset="0"/>
                <a:cs typeface="Arial" pitchFamily="34" charset="0"/>
              </a:rPr>
              <a:t> вариант - вторая задача</a:t>
            </a:r>
            <a:r>
              <a:rPr lang="ru-RU" sz="3200" dirty="0" smtClean="0">
                <a:latin typeface="Arial" pitchFamily="34" charset="0"/>
                <a:cs typeface="Arial" pitchFamily="34" charset="0"/>
              </a:rPr>
              <a:t>.</a:t>
            </a:r>
            <a:endParaRPr lang="ru-RU" sz="3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ackgroundRemoval t="0" b="98534" l="9961" r="100000">
                        <a14:foregroundMark x1="74609" y1="83284" x2="74609" y2="83284"/>
                        <a14:foregroundMark x1="89648" y1="84164" x2="89648" y2="84164"/>
                        <a14:foregroundMark x1="82129" y1="84897" x2="82129" y2="84897"/>
                        <a14:foregroundMark x1="77832" y1="81672" x2="77832" y2="81672"/>
                        <a14:foregroundMark x1="85938" y1="83284" x2="85938" y2="83284"/>
                        <a14:foregroundMark x1="76270" y1="88856" x2="76270" y2="88856"/>
                        <a14:foregroundMark x1="80566" y1="86510" x2="80566" y2="86510"/>
                        <a14:foregroundMark x1="68262" y1="85630" x2="68262" y2="85630"/>
                        <a14:foregroundMark x1="70313" y1="31818" x2="70313" y2="31818"/>
                        <a14:foregroundMark x1="68262" y1="22141" x2="68262" y2="22141"/>
                        <a14:foregroundMark x1="66602" y1="13343" x2="66602" y2="13343"/>
                        <a14:foregroundMark x1="61816" y1="6012" x2="61816" y2="6012"/>
                        <a14:foregroundMark x1="58008" y1="3666" x2="58008" y2="3666"/>
                        <a14:foregroundMark x1="60742" y1="7625" x2="60742" y2="7625"/>
                        <a14:foregroundMark x1="66113" y1="8504" x2="66113" y2="8504"/>
                        <a14:foregroundMark x1="69824" y1="28592" x2="69824" y2="28592"/>
                        <a14:foregroundMark x1="69238" y1="18182" x2="69238" y2="18182"/>
                        <a14:foregroundMark x1="69824" y1="14956" x2="69824" y2="14956"/>
                        <a14:foregroundMark x1="81055" y1="80059" x2="81055" y2="80938"/>
                        <a14:foregroundMark x1="71387" y1="87243" x2="71387" y2="87243"/>
                        <a14:foregroundMark x1="87012" y1="87243" x2="87012" y2="87243"/>
                        <a14:foregroundMark x1="82715" y1="91349" x2="82715" y2="91349"/>
                        <a14:foregroundMark x1="83789" y1="79326" x2="83789" y2="79326"/>
                        <a14:foregroundMark x1="58398" y1="17155" x2="58398" y2="17155"/>
                        <a14:foregroundMark x1="61816" y1="25367" x2="61816" y2="25367"/>
                        <a14:foregroundMark x1="87891" y1="83578" x2="87891" y2="83578"/>
                        <a14:foregroundMark x1="44531" y1="10850" x2="44531" y2="10704"/>
                        <a14:foregroundMark x1="58691" y1="2639" x2="58691" y2="2639"/>
                        <a14:foregroundMark x1="64648" y1="8065" x2="64648" y2="8065"/>
                        <a14:foregroundMark x1="63281" y1="4985" x2="63281" y2="4985"/>
                        <a14:foregroundMark x1="67773" y1="16276" x2="67773" y2="16129"/>
                        <a14:foregroundMark x1="67773" y1="18622" x2="67773" y2="18622"/>
                        <a14:foregroundMark x1="65820" y1="10557" x2="65820" y2="10557"/>
                        <a14:foregroundMark x1="63477" y1="6158" x2="63477" y2="6158"/>
                        <a14:foregroundMark x1="65820" y1="11437" x2="65820" y2="11437"/>
                        <a14:foregroundMark x1="66895" y1="14663" x2="66895" y2="14663"/>
                        <a14:foregroundMark x1="67773" y1="20528" x2="67773" y2="20528"/>
                        <a14:backgroundMark x1="65039" y1="2053" x2="65039" y2="2053"/>
                        <a14:backgroundMark x1="61328" y1="1320" x2="61328" y2="1026"/>
                        <a14:backgroundMark x1="53613" y1="1026" x2="53613" y2="1026"/>
                        <a14:backgroundMark x1="56934" y1="1320" x2="56934" y2="1320"/>
                        <a14:backgroundMark x1="68848" y1="29179" x2="68848" y2="29179"/>
                        <a14:backgroundMark x1="68652" y1="13636" x2="68652" y2="13636"/>
                        <a14:backgroundMark x1="68945" y1="14809" x2="68945" y2="14809"/>
                        <a14:backgroundMark x1="68457" y1="17302" x2="68457" y2="17302"/>
                        <a14:backgroundMark x1="68652" y1="19062" x2="68652" y2="19062"/>
                        <a14:backgroundMark x1="69531" y1="17595" x2="69531" y2="17595"/>
                        <a14:backgroundMark x1="66016" y1="9384" x2="66016" y2="9384"/>
                        <a14:backgroundMark x1="65332" y1="7625" x2="65332" y2="7625"/>
                        <a14:backgroundMark x1="65137" y1="8944" x2="65137" y2="879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4872211"/>
            <a:ext cx="2981594" cy="198578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ackgroundRemoval t="0" b="98534" l="9961" r="100000">
                        <a14:foregroundMark x1="74609" y1="83284" x2="74609" y2="83284"/>
                        <a14:foregroundMark x1="89648" y1="84164" x2="89648" y2="84164"/>
                        <a14:foregroundMark x1="82129" y1="84897" x2="82129" y2="84897"/>
                        <a14:foregroundMark x1="77832" y1="81672" x2="77832" y2="81672"/>
                        <a14:foregroundMark x1="85938" y1="83284" x2="85938" y2="83284"/>
                        <a14:foregroundMark x1="76270" y1="88856" x2="76270" y2="88856"/>
                        <a14:foregroundMark x1="80566" y1="86510" x2="80566" y2="86510"/>
                        <a14:foregroundMark x1="68262" y1="85630" x2="68262" y2="85630"/>
                        <a14:foregroundMark x1="70313" y1="31818" x2="70313" y2="31818"/>
                        <a14:foregroundMark x1="68262" y1="22141" x2="68262" y2="22141"/>
                        <a14:foregroundMark x1="66602" y1="13343" x2="66602" y2="13343"/>
                        <a14:foregroundMark x1="61816" y1="6012" x2="61816" y2="6012"/>
                        <a14:foregroundMark x1="58008" y1="3666" x2="58008" y2="3666"/>
                        <a14:foregroundMark x1="60742" y1="7625" x2="60742" y2="7625"/>
                        <a14:foregroundMark x1="66113" y1="8504" x2="66113" y2="8504"/>
                        <a14:foregroundMark x1="69824" y1="28592" x2="69824" y2="28592"/>
                        <a14:foregroundMark x1="69238" y1="18182" x2="69238" y2="18182"/>
                        <a14:foregroundMark x1="69824" y1="14956" x2="69824" y2="14956"/>
                        <a14:foregroundMark x1="81055" y1="80059" x2="81055" y2="80938"/>
                        <a14:foregroundMark x1="71387" y1="87243" x2="71387" y2="87243"/>
                        <a14:foregroundMark x1="87012" y1="87243" x2="87012" y2="87243"/>
                        <a14:foregroundMark x1="82715" y1="91349" x2="82715" y2="91349"/>
                        <a14:foregroundMark x1="83789" y1="79326" x2="83789" y2="79326"/>
                        <a14:foregroundMark x1="58398" y1="17155" x2="58398" y2="17155"/>
                        <a14:foregroundMark x1="61816" y1="25367" x2="61816" y2="25367"/>
                        <a14:foregroundMark x1="87891" y1="83578" x2="87891" y2="83578"/>
                        <a14:foregroundMark x1="44531" y1="10850" x2="44531" y2="10704"/>
                        <a14:foregroundMark x1="58691" y1="2639" x2="58691" y2="2639"/>
                        <a14:foregroundMark x1="64648" y1="8065" x2="64648" y2="8065"/>
                        <a14:foregroundMark x1="63281" y1="4985" x2="63281" y2="4985"/>
                        <a14:foregroundMark x1="67773" y1="16276" x2="67773" y2="16129"/>
                        <a14:foregroundMark x1="67773" y1="18622" x2="67773" y2="18622"/>
                        <a14:foregroundMark x1="65820" y1="10557" x2="65820" y2="10557"/>
                        <a14:foregroundMark x1="63477" y1="6158" x2="63477" y2="6158"/>
                        <a14:foregroundMark x1="65820" y1="11437" x2="65820" y2="11437"/>
                        <a14:foregroundMark x1="66895" y1="14663" x2="66895" y2="14663"/>
                        <a14:foregroundMark x1="67773" y1="20528" x2="67773" y2="20528"/>
                        <a14:backgroundMark x1="65039" y1="2053" x2="65039" y2="2053"/>
                        <a14:backgroundMark x1="61328" y1="1320" x2="61328" y2="1026"/>
                        <a14:backgroundMark x1="53613" y1="1026" x2="53613" y2="1026"/>
                        <a14:backgroundMark x1="56934" y1="1320" x2="56934" y2="1320"/>
                        <a14:backgroundMark x1="68848" y1="29179" x2="68848" y2="29179"/>
                        <a14:backgroundMark x1="68652" y1="13636" x2="68652" y2="13636"/>
                        <a14:backgroundMark x1="68945" y1="14809" x2="68945" y2="14809"/>
                        <a14:backgroundMark x1="68457" y1="17302" x2="68457" y2="17302"/>
                        <a14:backgroundMark x1="68652" y1="19062" x2="68652" y2="19062"/>
                        <a14:backgroundMark x1="69531" y1="17595" x2="69531" y2="17595"/>
                        <a14:backgroundMark x1="66016" y1="9384" x2="66016" y2="9384"/>
                        <a14:backgroundMark x1="65332" y1="7625" x2="65332" y2="7625"/>
                        <a14:backgroundMark x1="65137" y1="8944" x2="65137" y2="879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5981700" y="4872211"/>
            <a:ext cx="3019156" cy="1985789"/>
          </a:xfrm>
          <a:prstGeom prst="rect">
            <a:avLst/>
          </a:prstGeom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3250">
        <p15:prstTrans prst="origami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0" y="1371600"/>
          <a:ext cx="9220200" cy="4693920"/>
        </p:xfrm>
        <a:graphic>
          <a:graphicData uri="http://schemas.openxmlformats.org/drawingml/2006/table">
            <a:tbl>
              <a:tblPr/>
              <a:tblGrid>
                <a:gridCol w="9220200"/>
              </a:tblGrid>
              <a:tr h="469392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r>
                        <a:rPr lang="ru-RU" sz="32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1) </a:t>
                      </a:r>
                    </a:p>
                    <a:p>
                      <a:pPr algn="l"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r>
                        <a:rPr lang="ru-RU" sz="3200" dirty="0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12 </a:t>
                      </a:r>
                      <a:r>
                        <a:rPr lang="ru-RU" sz="32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: 6 = 2 (</a:t>
                      </a:r>
                      <a:r>
                        <a:rPr lang="ru-RU" sz="3200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р</a:t>
                      </a:r>
                      <a:r>
                        <a:rPr lang="ru-RU" sz="32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)</a:t>
                      </a:r>
                    </a:p>
                    <a:p>
                      <a:pPr algn="l"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r>
                        <a:rPr lang="ru-RU" sz="32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Ответ 2 ряда.</a:t>
                      </a:r>
                    </a:p>
                    <a:p>
                      <a:pPr algn="ctr"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endParaRPr lang="ru-RU" sz="3200" dirty="0" smtClean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  <a:p>
                      <a:pPr algn="l"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r>
                        <a:rPr lang="ru-RU" sz="3200" dirty="0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2</a:t>
                      </a:r>
                      <a:r>
                        <a:rPr lang="ru-RU" sz="32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) </a:t>
                      </a:r>
                    </a:p>
                    <a:p>
                      <a:pPr algn="l"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r>
                        <a:rPr lang="ru-RU" sz="32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12 : 2 = 6 (т)</a:t>
                      </a:r>
                    </a:p>
                    <a:p>
                      <a:pPr algn="l"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r>
                        <a:rPr lang="ru-RU" sz="32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Ответ: 6 тюльпанов.</a:t>
                      </a:r>
                      <a:r>
                        <a:rPr lang="ru-RU" sz="3200" dirty="0">
                          <a:solidFill>
                            <a:srgbClr val="0000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endParaRPr lang="ru-RU" sz="32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3" name="Равнобедренный треугольник 2"/>
          <p:cNvSpPr/>
          <p:nvPr/>
        </p:nvSpPr>
        <p:spPr>
          <a:xfrm>
            <a:off x="11217275" y="4359275"/>
            <a:ext cx="125730" cy="11684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cxnSp>
        <p:nvCxnSpPr>
          <p:cNvPr id="30" name="Прямая соединительная линия 29"/>
          <p:cNvCxnSpPr/>
          <p:nvPr/>
        </p:nvCxnSpPr>
        <p:spPr>
          <a:xfrm rot="16200000" flipH="1">
            <a:off x="3631247" y="1550353"/>
            <a:ext cx="521970" cy="12065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>
            <a:off x="1676400" y="3429000"/>
            <a:ext cx="12065" cy="29337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/>
          <p:nvPr/>
        </p:nvCxnSpPr>
        <p:spPr>
          <a:xfrm>
            <a:off x="2743200" y="3429000"/>
            <a:ext cx="12065" cy="29337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>
            <a:off x="5029200" y="3429000"/>
            <a:ext cx="12065" cy="29337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/>
          <p:nvPr/>
        </p:nvCxnSpPr>
        <p:spPr>
          <a:xfrm>
            <a:off x="3886200" y="3429000"/>
            <a:ext cx="12065" cy="29337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grpSp>
        <p:nvGrpSpPr>
          <p:cNvPr id="40" name="Группа 39"/>
          <p:cNvGrpSpPr/>
          <p:nvPr/>
        </p:nvGrpSpPr>
        <p:grpSpPr>
          <a:xfrm>
            <a:off x="609600" y="1371600"/>
            <a:ext cx="6482930" cy="349026"/>
            <a:chOff x="685800" y="609600"/>
            <a:chExt cx="6482930" cy="349026"/>
          </a:xfrm>
        </p:grpSpPr>
        <p:grpSp>
          <p:nvGrpSpPr>
            <p:cNvPr id="4" name="Группа 3"/>
            <p:cNvGrpSpPr/>
            <p:nvPr/>
          </p:nvGrpSpPr>
          <p:grpSpPr>
            <a:xfrm>
              <a:off x="685800" y="609600"/>
              <a:ext cx="4333617" cy="349026"/>
              <a:chOff x="0" y="0"/>
              <a:chExt cx="1409351" cy="134224"/>
            </a:xfrm>
          </p:grpSpPr>
          <p:sp>
            <p:nvSpPr>
              <p:cNvPr id="5" name="Равнобедренный треугольник 4"/>
              <p:cNvSpPr/>
              <p:nvPr/>
            </p:nvSpPr>
            <p:spPr>
              <a:xfrm>
                <a:off x="0" y="8389"/>
                <a:ext cx="125835" cy="117446"/>
              </a:xfrm>
              <a:prstGeom prst="triangl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ru-RU"/>
              </a:p>
            </p:txBody>
          </p:sp>
          <p:sp>
            <p:nvSpPr>
              <p:cNvPr id="6" name="Равнобедренный треугольник 5"/>
              <p:cNvSpPr/>
              <p:nvPr/>
            </p:nvSpPr>
            <p:spPr>
              <a:xfrm>
                <a:off x="184558" y="8389"/>
                <a:ext cx="125835" cy="117446"/>
              </a:xfrm>
              <a:prstGeom prst="triangl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ru-RU"/>
              </a:p>
            </p:txBody>
          </p:sp>
          <p:sp>
            <p:nvSpPr>
              <p:cNvPr id="7" name="Равнобедренный треугольник 6"/>
              <p:cNvSpPr/>
              <p:nvPr/>
            </p:nvSpPr>
            <p:spPr>
              <a:xfrm>
                <a:off x="377505" y="8389"/>
                <a:ext cx="125835" cy="117446"/>
              </a:xfrm>
              <a:prstGeom prst="triangl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ru-RU"/>
              </a:p>
            </p:txBody>
          </p:sp>
          <p:sp>
            <p:nvSpPr>
              <p:cNvPr id="8" name="Равнобедренный треугольник 7"/>
              <p:cNvSpPr/>
              <p:nvPr/>
            </p:nvSpPr>
            <p:spPr>
              <a:xfrm>
                <a:off x="553674" y="8389"/>
                <a:ext cx="125835" cy="117446"/>
              </a:xfrm>
              <a:prstGeom prst="triangl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ru-RU"/>
              </a:p>
            </p:txBody>
          </p:sp>
          <p:sp>
            <p:nvSpPr>
              <p:cNvPr id="9" name="Равнобедренный треугольник 8"/>
              <p:cNvSpPr/>
              <p:nvPr/>
            </p:nvSpPr>
            <p:spPr>
              <a:xfrm>
                <a:off x="738231" y="16778"/>
                <a:ext cx="125835" cy="117446"/>
              </a:xfrm>
              <a:prstGeom prst="triangl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ru-RU"/>
              </a:p>
            </p:txBody>
          </p:sp>
          <p:sp>
            <p:nvSpPr>
              <p:cNvPr id="10" name="Равнобедренный треугольник 9"/>
              <p:cNvSpPr/>
              <p:nvPr/>
            </p:nvSpPr>
            <p:spPr>
              <a:xfrm>
                <a:off x="914400" y="8389"/>
                <a:ext cx="125835" cy="117446"/>
              </a:xfrm>
              <a:prstGeom prst="triangl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ru-RU"/>
              </a:p>
            </p:txBody>
          </p:sp>
          <p:sp>
            <p:nvSpPr>
              <p:cNvPr id="11" name="Равнобедренный треугольник 10"/>
              <p:cNvSpPr/>
              <p:nvPr/>
            </p:nvSpPr>
            <p:spPr>
              <a:xfrm>
                <a:off x="1098958" y="0"/>
                <a:ext cx="125835" cy="117446"/>
              </a:xfrm>
              <a:prstGeom prst="triangl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ru-RU"/>
              </a:p>
            </p:txBody>
          </p:sp>
          <p:sp>
            <p:nvSpPr>
              <p:cNvPr id="12" name="Равнобедренный треугольник 11"/>
              <p:cNvSpPr/>
              <p:nvPr/>
            </p:nvSpPr>
            <p:spPr>
              <a:xfrm>
                <a:off x="1283516" y="8389"/>
                <a:ext cx="125835" cy="117446"/>
              </a:xfrm>
              <a:prstGeom prst="triangl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ru-RU"/>
              </a:p>
            </p:txBody>
          </p:sp>
        </p:grpSp>
        <p:sp>
          <p:nvSpPr>
            <p:cNvPr id="36" name="Равнобедренный треугольник 35"/>
            <p:cNvSpPr/>
            <p:nvPr/>
          </p:nvSpPr>
          <p:spPr>
            <a:xfrm>
              <a:off x="5181600" y="609600"/>
              <a:ext cx="386930" cy="305398"/>
            </a:xfrm>
            <a:prstGeom prst="triangl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37" name="Равнобедренный треугольник 36"/>
            <p:cNvSpPr/>
            <p:nvPr/>
          </p:nvSpPr>
          <p:spPr>
            <a:xfrm>
              <a:off x="6248400" y="609600"/>
              <a:ext cx="386930" cy="305398"/>
            </a:xfrm>
            <a:prstGeom prst="triangl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38" name="Равнобедренный треугольник 37"/>
            <p:cNvSpPr/>
            <p:nvPr/>
          </p:nvSpPr>
          <p:spPr>
            <a:xfrm>
              <a:off x="5715000" y="609600"/>
              <a:ext cx="386930" cy="305398"/>
            </a:xfrm>
            <a:prstGeom prst="triangl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39" name="Равнобедренный треугольник 38"/>
            <p:cNvSpPr/>
            <p:nvPr/>
          </p:nvSpPr>
          <p:spPr>
            <a:xfrm>
              <a:off x="6781800" y="609600"/>
              <a:ext cx="386930" cy="305398"/>
            </a:xfrm>
            <a:prstGeom prst="triangl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</p:grpSp>
      <p:grpSp>
        <p:nvGrpSpPr>
          <p:cNvPr id="41" name="Группа 40"/>
          <p:cNvGrpSpPr/>
          <p:nvPr/>
        </p:nvGrpSpPr>
        <p:grpSpPr>
          <a:xfrm>
            <a:off x="609600" y="3352800"/>
            <a:ext cx="6482930" cy="349026"/>
            <a:chOff x="685800" y="609600"/>
            <a:chExt cx="6482930" cy="349026"/>
          </a:xfrm>
        </p:grpSpPr>
        <p:grpSp>
          <p:nvGrpSpPr>
            <p:cNvPr id="42" name="Группа 3"/>
            <p:cNvGrpSpPr/>
            <p:nvPr/>
          </p:nvGrpSpPr>
          <p:grpSpPr>
            <a:xfrm>
              <a:off x="685800" y="609600"/>
              <a:ext cx="4333611" cy="349026"/>
              <a:chOff x="0" y="0"/>
              <a:chExt cx="1409351" cy="134224"/>
            </a:xfrm>
          </p:grpSpPr>
          <p:sp>
            <p:nvSpPr>
              <p:cNvPr id="47" name="Равнобедренный треугольник 46"/>
              <p:cNvSpPr/>
              <p:nvPr/>
            </p:nvSpPr>
            <p:spPr>
              <a:xfrm>
                <a:off x="0" y="8389"/>
                <a:ext cx="125835" cy="117446"/>
              </a:xfrm>
              <a:prstGeom prst="triangl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ru-RU"/>
              </a:p>
            </p:txBody>
          </p:sp>
          <p:sp>
            <p:nvSpPr>
              <p:cNvPr id="48" name="Равнобедренный треугольник 47"/>
              <p:cNvSpPr/>
              <p:nvPr/>
            </p:nvSpPr>
            <p:spPr>
              <a:xfrm>
                <a:off x="184558" y="8389"/>
                <a:ext cx="125835" cy="117446"/>
              </a:xfrm>
              <a:prstGeom prst="triangl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ru-RU"/>
              </a:p>
            </p:txBody>
          </p:sp>
          <p:sp>
            <p:nvSpPr>
              <p:cNvPr id="49" name="Равнобедренный треугольник 48"/>
              <p:cNvSpPr/>
              <p:nvPr/>
            </p:nvSpPr>
            <p:spPr>
              <a:xfrm>
                <a:off x="377505" y="8389"/>
                <a:ext cx="125835" cy="117446"/>
              </a:xfrm>
              <a:prstGeom prst="triangl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ru-RU"/>
              </a:p>
            </p:txBody>
          </p:sp>
          <p:sp>
            <p:nvSpPr>
              <p:cNvPr id="50" name="Равнобедренный треугольник 49"/>
              <p:cNvSpPr/>
              <p:nvPr/>
            </p:nvSpPr>
            <p:spPr>
              <a:xfrm>
                <a:off x="553674" y="8389"/>
                <a:ext cx="125835" cy="117446"/>
              </a:xfrm>
              <a:prstGeom prst="triangl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ru-RU"/>
              </a:p>
            </p:txBody>
          </p:sp>
          <p:sp>
            <p:nvSpPr>
              <p:cNvPr id="51" name="Равнобедренный треугольник 50"/>
              <p:cNvSpPr/>
              <p:nvPr/>
            </p:nvSpPr>
            <p:spPr>
              <a:xfrm>
                <a:off x="738231" y="16778"/>
                <a:ext cx="125835" cy="117446"/>
              </a:xfrm>
              <a:prstGeom prst="triangl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ru-RU"/>
              </a:p>
            </p:txBody>
          </p:sp>
          <p:sp>
            <p:nvSpPr>
              <p:cNvPr id="52" name="Равнобедренный треугольник 51"/>
              <p:cNvSpPr/>
              <p:nvPr/>
            </p:nvSpPr>
            <p:spPr>
              <a:xfrm>
                <a:off x="914400" y="8389"/>
                <a:ext cx="125835" cy="117446"/>
              </a:xfrm>
              <a:prstGeom prst="triangl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ru-RU"/>
              </a:p>
            </p:txBody>
          </p:sp>
          <p:sp>
            <p:nvSpPr>
              <p:cNvPr id="53" name="Равнобедренный треугольник 52"/>
              <p:cNvSpPr/>
              <p:nvPr/>
            </p:nvSpPr>
            <p:spPr>
              <a:xfrm>
                <a:off x="1098958" y="0"/>
                <a:ext cx="125835" cy="117446"/>
              </a:xfrm>
              <a:prstGeom prst="triangl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ru-RU"/>
              </a:p>
            </p:txBody>
          </p:sp>
          <p:sp>
            <p:nvSpPr>
              <p:cNvPr id="54" name="Равнобедренный треугольник 53"/>
              <p:cNvSpPr/>
              <p:nvPr/>
            </p:nvSpPr>
            <p:spPr>
              <a:xfrm>
                <a:off x="1283516" y="8389"/>
                <a:ext cx="125835" cy="117446"/>
              </a:xfrm>
              <a:prstGeom prst="triangl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ru-RU"/>
              </a:p>
            </p:txBody>
          </p:sp>
        </p:grpSp>
        <p:sp>
          <p:nvSpPr>
            <p:cNvPr id="43" name="Равнобедренный треугольник 42"/>
            <p:cNvSpPr/>
            <p:nvPr/>
          </p:nvSpPr>
          <p:spPr>
            <a:xfrm>
              <a:off x="5181600" y="609600"/>
              <a:ext cx="386930" cy="305398"/>
            </a:xfrm>
            <a:prstGeom prst="triangl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44" name="Равнобедренный треугольник 43"/>
            <p:cNvSpPr/>
            <p:nvPr/>
          </p:nvSpPr>
          <p:spPr>
            <a:xfrm>
              <a:off x="6248400" y="609600"/>
              <a:ext cx="386930" cy="305398"/>
            </a:xfrm>
            <a:prstGeom prst="triangl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45" name="Равнобедренный треугольник 44"/>
            <p:cNvSpPr/>
            <p:nvPr/>
          </p:nvSpPr>
          <p:spPr>
            <a:xfrm>
              <a:off x="5715000" y="609600"/>
              <a:ext cx="386930" cy="305398"/>
            </a:xfrm>
            <a:prstGeom prst="triangl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46" name="Равнобедренный треугольник 45"/>
            <p:cNvSpPr/>
            <p:nvPr/>
          </p:nvSpPr>
          <p:spPr>
            <a:xfrm>
              <a:off x="6781800" y="609600"/>
              <a:ext cx="386930" cy="305398"/>
            </a:xfrm>
            <a:prstGeom prst="triangl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</p:grpSp>
      <p:cxnSp>
        <p:nvCxnSpPr>
          <p:cNvPr id="55" name="Прямая соединительная линия 54"/>
          <p:cNvCxnSpPr/>
          <p:nvPr/>
        </p:nvCxnSpPr>
        <p:spPr>
          <a:xfrm>
            <a:off x="6096000" y="3429000"/>
            <a:ext cx="12065" cy="29337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57" name="Прямоугольник 56"/>
          <p:cNvSpPr/>
          <p:nvPr/>
        </p:nvSpPr>
        <p:spPr>
          <a:xfrm>
            <a:off x="1790245" y="-144211"/>
            <a:ext cx="607974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Взаимопроверка:</a:t>
            </a:r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185289" y="719475"/>
            <a:ext cx="1756379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28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вариант</a:t>
            </a:r>
            <a:endParaRPr lang="ru-RU" sz="28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8" name="Прямоугольник 57"/>
          <p:cNvSpPr/>
          <p:nvPr/>
        </p:nvSpPr>
        <p:spPr>
          <a:xfrm>
            <a:off x="3185130" y="2621413"/>
            <a:ext cx="1876604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II</a:t>
            </a:r>
            <a:r>
              <a:rPr lang="ru-RU" sz="28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вариант</a:t>
            </a:r>
            <a:endParaRPr lang="ru-RU" sz="28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3250">
        <p15:prstTrans prst="origami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2" descr="https://im0-tub-ru.yandex.net/i?id=74370cbadbc9bce6e063577f53195b01&amp;n=33&amp;h=215&amp;w=36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2525" y="0"/>
            <a:ext cx="9186525" cy="54864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514600" y="5486400"/>
            <a:ext cx="442775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>
                  <a:solidFill>
                    <a:srgbClr val="C00000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Планета Марс</a:t>
            </a:r>
            <a:endParaRPr lang="ru-RU" sz="5400" b="1" cap="none" spc="0" dirty="0">
              <a:ln w="11430">
                <a:solidFill>
                  <a:srgbClr val="C00000"/>
                </a:solidFill>
              </a:ln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glow rad="139700">
                  <a:schemeClr val="accent2">
                    <a:satMod val="175000"/>
                    <a:alpha val="40000"/>
                  </a:scheme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276600" y="6477000"/>
            <a:ext cx="2819400" cy="381000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6200" y="152400"/>
            <a:ext cx="1295400" cy="12954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81125" y="152400"/>
            <a:ext cx="1295400" cy="12954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096000" y="152400"/>
            <a:ext cx="1295400" cy="12954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696200" y="0"/>
            <a:ext cx="1295400" cy="129540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15062" y="18752"/>
            <a:ext cx="1295400" cy="129540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662862" y="67270"/>
            <a:ext cx="1295400" cy="1295400"/>
          </a:xfrm>
          <a:prstGeom prst="rect">
            <a:avLst/>
          </a:prstGeom>
        </p:spPr>
      </p:pic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16</a:t>
            </a:fld>
            <a:endParaRPr lang="en-US"/>
          </a:p>
        </p:txBody>
      </p:sp>
      <p:pic>
        <p:nvPicPr>
          <p:cNvPr id="12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307406">
            <a:off x="-1946572" y="4279604"/>
            <a:ext cx="2030661" cy="20306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3250">
        <p15:prstTrans prst="origami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1.11111E-6 L 3.88889E-6 -1.11111E-6 L 0.0375 -0.00185 L 0.08906 -0.00393 C 0.10365 -0.00509 0.09531 -0.00579 0.10608 -0.0081 C 0.11024 -0.00903 0.11441 -0.00995 0.11858 -0.01018 C 0.14722 -0.01342 0.17813 -0.01342 0.20608 -0.01435 C 0.21979 -0.01759 0.2125 -0.01551 0.22795 -0.0206 C 0.23003 -0.02129 0.23212 -0.02268 0.2342 -0.02268 L 0.25608 -0.02477 C 0.2592 -0.02546 0.26233 -0.02639 0.26545 -0.02685 C 0.27118 -0.02778 0.27708 -0.02778 0.28281 -0.02893 C 0.28698 -0.02986 0.29531 -0.03333 0.29531 -0.03333 L 0.38281 -0.03102 C 0.38438 -0.03102 0.38576 -0.02893 0.38733 -0.02893 C 0.40885 -0.02893 0.43003 -0.03032 0.45156 -0.03102 C 0.4566 -0.03379 0.46337 -0.03773 0.46858 -0.03935 C 0.47066 -0.04004 0.47292 -0.04074 0.47483 -0.04143 C 0.48958 -0.04722 0.46597 -0.03935 0.48733 -0.0456 C 0.48958 -0.04629 0.49149 -0.04745 0.49358 -0.04768 C 0.50347 -0.04884 0.51354 -0.04907 0.52344 -0.04977 C 0.52917 -0.05046 0.5349 -0.05139 0.54045 -0.05185 L 0.58281 -0.04977 C 0.5875 -0.04954 0.59201 -0.04838 0.5967 -0.04768 L 0.61233 -0.0456 C 0.6151 -0.04491 0.61753 -0.04398 0.62031 -0.04352 C 0.65208 -0.03958 0.66181 -0.04213 0.69983 -0.04352 C 0.70295 -0.04491 0.70608 -0.04676 0.7092 -0.04768 C 0.72448 -0.05278 0.70556 -0.04676 0.72344 -0.05185 C 0.72552 -0.05254 0.72743 -0.05347 0.72969 -0.05416 C 0.73316 -0.05486 0.73698 -0.05555 0.74045 -0.05602 C 0.74219 -0.05694 0.74375 -0.05741 0.74531 -0.0581 C 0.74792 -0.05949 0.75035 -0.06157 0.75295 -0.06227 C 0.75764 -0.06366 0.76233 -0.06366 0.76719 -0.06435 C 0.77135 -0.06574 0.77552 -0.0669 0.77969 -0.06852 C 0.79149 -0.07384 0.78576 -0.07199 0.7967 -0.075 C 0.81424 -0.08657 0.79219 -0.07268 0.8092 -0.08102 C 0.81615 -0.08449 0.81441 -0.08518 0.82031 -0.08935 C 0.82222 -0.09097 0.82431 -0.09236 0.82656 -0.09352 C 0.82795 -0.09444 0.82969 -0.09467 0.83108 -0.0956 C 0.83281 -0.09676 0.8342 -0.09838 0.83594 -0.09977 C 0.83698 -0.10254 0.83802 -0.10532 0.83906 -0.10833 C 0.83958 -0.11018 0.83993 -0.1125 0.84045 -0.11435 C 0.84149 -0.11805 0.84253 -0.12153 0.84358 -0.12477 C 0.84462 -0.12778 0.84601 -0.13032 0.8467 -0.1331 C 0.84757 -0.13588 0.84757 -0.13889 0.84844 -0.14143 C 0.84913 -0.14444 0.85052 -0.14699 0.85156 -0.15 C 0.8526 -0.15324 0.85295 -0.15717 0.85469 -0.16018 C 0.85573 -0.16227 0.85781 -0.16296 0.8592 -0.16435 C 0.86233 -0.17268 0.86181 -0.17315 0.86719 -0.17893 C 0.87569 -0.18842 0.88177 -0.19028 0.88594 -0.20416 C 0.89045 -0.21921 0.8875 -0.21134 0.89531 -0.22685 L 0.89844 -0.2331 L 0.90156 -0.23935 C 0.90191 -0.24213 0.9026 -0.24491 0.90295 -0.24768 C 0.90365 -0.25116 0.90365 -0.25486 0.90469 -0.2581 C 0.90521 -0.26065 0.90677 -0.2625 0.90781 -0.26435 C 0.9099 -0.27338 0.91059 -0.27569 0.91233 -0.28727 C 0.91302 -0.29074 0.91319 -0.29444 0.91406 -0.29768 C 0.91476 -0.30069 0.91615 -0.30324 0.91719 -0.30602 C 0.91753 -0.30949 0.91806 -0.31319 0.91858 -0.31643 C 0.9191 -0.31875 0.91979 -0.3206 0.92031 -0.32268 C 0.92396 -0.34491 0.91979 -0.32754 0.92344 -0.34143 C 0.9224 -0.36574 0.9217 -0.39028 0.92031 -0.41435 C 0.92014 -0.41736 0.9191 -0.41991 0.91858 -0.42268 C 0.91806 -0.42616 0.91753 -0.42963 0.91719 -0.4331 C 0.91493 -0.46458 0.91701 -0.44861 0.91094 -0.48102 L 0.9092 -0.48935 C 0.90885 -0.49213 0.90868 -0.49514 0.90781 -0.49768 L 0.90295 -0.51018 C 0.89931 -0.53495 0.90417 -0.50949 0.89844 -0.52685 C 0.89115 -0.54861 0.89983 -0.53148 0.89045 -0.54768 C 0.88767 -0.55926 0.89063 -0.54907 0.88594 -0.56018 C 0.87795 -0.5787 0.88715 -0.55972 0.87969 -0.575 C 0.87899 -0.57824 0.87882 -0.58194 0.87795 -0.58518 C 0.87726 -0.58819 0.87587 -0.59074 0.87483 -0.59352 C 0.87431 -0.5956 0.87378 -0.59768 0.87344 -0.59977 C 0.87309 -0.60139 0.86823 -0.62477 0.86719 -0.62685 C 0.8651 -0.63102 0.86198 -0.63472 0.86094 -0.63935 C 0.85868 -0.64815 0.86024 -0.64398 0.85608 -0.65185 C 0.85486 -0.65694 0.85451 -0.66041 0.85156 -0.66435 C 0.85017 -0.6662 0.84826 -0.6669 0.8467 -0.66852 C 0.84306 -0.67315 0.83663 -0.68379 0.83108 -0.68727 C 0.8283 -0.68935 0.82483 -0.68981 0.8217 -0.69166 C 0.81059 -0.69745 0.81667 -0.69514 0.80295 -0.69768 C 0.79132 -0.70301 0.80573 -0.69606 0.79358 -0.70393 C 0.79219 -0.70509 0.79045 -0.70509 0.78906 -0.70602 C 0.78524 -0.70856 0.78177 -0.71204 0.77795 -0.71435 C 0.77552 -0.7162 0.77274 -0.71713 0.77031 -0.71852 C 0.76806 -0.71991 0.76615 -0.72153 0.76406 -0.72268 C 0.7625 -0.72361 0.76076 -0.72384 0.7592 -0.72477 C 0.75764 -0.72592 0.75642 -0.72824 0.75469 -0.72893 C 0.75104 -0.73055 0.74722 -0.73032 0.74358 -0.73102 C 0.74097 -0.73171 0.73837 -0.73217 0.73594 -0.7331 C 0.71528 -0.74143 0.74045 -0.73403 0.72031 -0.73935 C 0.71267 -0.74444 0.70972 -0.74699 0.69983 -0.74977 L 0.68594 -0.75393 C 0.68333 -0.75486 0.68056 -0.75532 0.67795 -0.75602 C 0.67587 -0.75671 0.67396 -0.75764 0.6717 -0.7581 L 0.65781 -0.76227 C 0.6434 -0.7669 0.66042 -0.76204 0.64358 -0.76643 C 0.63073 -0.76574 0.61753 -0.76551 0.60469 -0.76435 C 0.58767 -0.76319 0.59583 -0.7618 0.57795 -0.7581 C 0.56927 -0.75648 0.56024 -0.75555 0.55156 -0.75393 C 0.54774 -0.75347 0.5441 -0.75301 0.54045 -0.75185 C 0.53628 -0.75092 0.53229 -0.74884 0.52795 -0.74768 C 0.51354 -0.74467 0.49878 -0.74259 0.4842 -0.73935 L 0.47483 -0.73727 C 0.4717 -0.73588 0.46875 -0.73426 0.46545 -0.7331 C 0.4625 -0.73217 0.4592 -0.73217 0.45608 -0.73102 C 0.44826 -0.7287 0.44045 -0.72546 0.43281 -0.72268 L 0.43281 -0.72268 C 0.42153 -0.71782 0.43559 -0.72384 0.4217 -0.71852 C 0.42014 -0.71805 0.41875 -0.71713 0.41719 -0.71643 C 0.4151 -0.71574 0.41285 -0.71551 0.41094 -0.71435 C 0.40868 -0.71342 0.40677 -0.71157 0.40469 -0.71018 C 0.40035 -0.70787 0.3967 -0.70741 0.39219 -0.70602 C 0.3901 -0.70463 0.38802 -0.70278 0.38594 -0.70185 C 0.38281 -0.70069 0.37934 -0.70185 0.37656 -0.69977 C 0.37118 -0.69606 0.36719 -0.69004 0.36233 -0.68518 C 0.35833 -0.68102 0.35365 -0.67778 0.34983 -0.67268 C 0.34844 -0.6706 0.34705 -0.66829 0.34531 -0.66643 C 0.3434 -0.66481 0.34115 -0.66366 0.33906 -0.66227 C 0.32552 -0.63541 0.3467 -0.67616 0.33108 -0.65185 C 0.32917 -0.64884 0.3283 -0.64491 0.32656 -0.64143 C 0.32049 -0.63009 0.32049 -0.63148 0.31233 -0.62268 C 0.31094 -0.61713 0.3092 -0.6118 0.30781 -0.60602 C 0.30608 -0.6 0.30521 -0.59329 0.30295 -0.58727 C 0.30156 -0.58333 0.29983 -0.57916 0.29844 -0.575 C 0.29774 -0.57291 0.2974 -0.5706 0.2967 -0.56852 C 0.29583 -0.56574 0.29462 -0.56296 0.29358 -0.56018 C 0.29323 -0.55741 0.29288 -0.55463 0.29219 -0.55185 C 0.29132 -0.54977 0.28976 -0.54791 0.28906 -0.5456 C 0.28767 -0.54236 0.28681 -0.53889 0.28594 -0.53518 C 0.2842 -0.52916 0.28108 -0.51643 0.28108 -0.51643 C 0.28073 -0.51018 0.28021 -0.50393 0.27969 -0.49768 C 0.27917 -0.49352 0.27847 -0.48958 0.27795 -0.48518 C 0.27743 -0.47708 0.27691 -0.46852 0.27656 -0.46018 C 0.27691 -0.42199 0.27708 -0.38379 0.27795 -0.3456 C 0.27813 -0.34282 0.27917 -0.34028 0.27969 -0.3375 C 0.28021 -0.33264 0.28038 -0.32754 0.28108 -0.32268 C 0.28247 -0.31528 0.28542 -0.30717 0.28733 -0.29977 C 0.28802 -0.29791 0.28837 -0.2956 0.28906 -0.29352 C 0.29097 -0.28796 0.29358 -0.28264 0.29531 -0.27685 C 0.29635 -0.27338 0.2974 -0.27014 0.29844 -0.26643 C 0.29896 -0.26458 0.29913 -0.26227 0.29983 -0.26018 C 0.30781 -0.23935 0.29792 -0.27129 0.30608 -0.24583 C 0.30938 -0.23565 0.30573 -0.24259 0.31094 -0.23102 C 0.31632 -0.21921 0.31649 -0.22037 0.3217 -0.21018 C 0.32292 -0.20833 0.32361 -0.20602 0.32483 -0.20416 C 0.32691 -0.20116 0.32917 -0.19861 0.33108 -0.1956 C 0.33247 -0.19375 0.33316 -0.19143 0.3342 -0.18935 C 0.33576 -0.18657 0.33733 -0.18379 0.33906 -0.18102 C 0.33941 -0.17893 0.33958 -0.17662 0.34045 -0.17477 C 0.3526 -0.15092 0.34375 -0.17245 0.35469 -0.15393 C 0.35851 -0.14745 0.36024 -0.13796 0.36545 -0.1331 C 0.36979 -0.1294 0.3717 -0.12824 0.37483 -0.12268 C 0.37726 -0.11875 0.37882 -0.11435 0.38108 -0.11018 C 0.38247 -0.10787 0.3842 -0.10602 0.38594 -0.10393 C 0.38993 -0.09907 0.39427 -0.09444 0.39844 -0.08935 C 0.40156 -0.08541 0.40382 -0.07963 0.40781 -0.07685 C 0.41198 -0.07407 0.41615 -0.07176 0.42031 -0.06852 C 0.42448 -0.06551 0.42847 -0.06134 0.43281 -0.0581 C 0.4342 -0.05717 0.43594 -0.05694 0.43733 -0.05602 C 0.44063 -0.05416 0.44375 -0.05208 0.4467 -0.04977 C 0.45573 -0.04329 0.45139 -0.0412 0.46719 -0.03518 C 0.47066 -0.03379 0.47448 -0.03264 0.47795 -0.03102 C 0.48125 -0.02986 0.4842 -0.02801 0.48733 -0.02685 C 0.48993 -0.02592 0.49271 -0.02592 0.49531 -0.02477 C 0.49948 -0.02315 0.50347 -0.02014 0.50781 -0.01852 C 0.52083 -0.01412 0.52969 -0.01273 0.54219 -0.01018 C 0.56024 -0.01088 0.57865 -0.01111 0.5967 -0.0125 C 0.59896 -0.0125 0.60104 -0.01366 0.60295 -0.01435 C 0.60833 -0.01643 0.61337 -0.01875 0.61858 -0.0206 C 0.63108 -0.025 0.65608 -0.03333 0.65608 -0.03333 C 0.66406 -0.04028 0.65747 -0.03518 0.66545 -0.03935 C 0.68333 -0.04884 0.67049 -0.04305 0.68108 -0.04768 C 0.68524 -0.05278 0.68924 -0.0581 0.69358 -0.06227 C 0.72726 -0.09514 0.68125 -0.04444 0.71545 -0.08102 C 0.71719 -0.08287 0.71858 -0.08541 0.72031 -0.08727 C 0.72222 -0.08958 0.72465 -0.0912 0.72656 -0.09352 C 0.74375 -0.11504 0.74427 -0.11736 0.7592 -0.14143 C 0.76198 -0.1456 0.76493 -0.14954 0.76719 -0.15393 C 0.77274 -0.16528 0.77066 -0.16088 0.77795 -0.17893 C 0.78438 -0.19444 0.77795 -0.18194 0.78906 -0.20416 C 0.79757 -0.22129 0.79635 -0.21458 0.80156 -0.2331 C 0.80382 -0.24143 0.80573 -0.24977 0.80781 -0.2581 L 0.8092 -0.26435 L 0.81094 -0.2706 C 0.81302 -0.3125 0.81337 -0.3037 0.81094 -0.35833 C 0.81076 -0.36111 0.80972 -0.36366 0.8092 -0.36643 C 0.80868 -0.36991 0.80816 -0.37338 0.80781 -0.37685 C 0.80712 -0.38102 0.80694 -0.38541 0.80608 -0.38935 C 0.80434 -0.39884 0.79896 -0.41504 0.7967 -0.42268 C 0.79149 -0.4419 0.79583 -0.43287 0.78594 -0.45602 C 0.78455 -0.45926 0.78247 -0.46157 0.78108 -0.46435 C 0.76806 -0.49375 0.78993 -0.45856 0.76094 -0.51018 L 0.75156 -0.52685 C 0.74809 -0.54051 0.75174 -0.52824 0.74045 -0.54768 C 0.73819 -0.55185 0.73681 -0.55648 0.7342 -0.56018 C 0.73108 -0.56504 0.72795 -0.56991 0.72483 -0.575 C 0.71806 -0.58657 0.7125 -0.59977 0.70469 -0.61018 C 0.70295 -0.6125 0.70139 -0.61435 0.69983 -0.61666 C 0.69149 -0.6294 0.69444 -0.62847 0.68281 -0.64143 C 0.67986 -0.64467 0.67656 -0.64699 0.67344 -0.64977 C 0.66493 -0.6669 0.67569 -0.64699 0.64983 -0.67268 C 0.64774 -0.67477 0.64601 -0.67778 0.64358 -0.67893 C 0.63663 -0.68264 0.62899 -0.68426 0.6217 -0.68727 C 0.62031 -0.68796 0.61875 -0.68889 0.61719 -0.68935 C 0.61319 -0.69051 0.60035 -0.69305 0.5967 -0.69352 C 0.5849 -0.69282 0.57274 -0.69282 0.56094 -0.69166 C 0.55521 -0.69097 0.54826 -0.68541 0.54358 -0.6831 C 0.5401 -0.68148 0.53628 -0.68032 0.53281 -0.67893 C 0.52691 -0.67407 0.52135 -0.66921 0.51545 -0.66435 C 0.51354 -0.66296 0.51128 -0.66204 0.5092 -0.66018 C 0.50556 -0.65717 0.50191 -0.65324 0.49844 -0.64977 C 0.49167 -0.63634 0.5 -0.65069 0.48733 -0.63935 C 0.48125 -0.63403 0.48125 -0.62963 0.47656 -0.62268 L 0.45295 -0.59143 C 0.45156 -0.58935 0.44948 -0.58773 0.44844 -0.58518 C 0.44566 -0.57963 0.44323 -0.57407 0.44045 -0.56852 C 0.43906 -0.56574 0.4342 -0.55787 0.43281 -0.55393 C 0.43142 -0.55069 0.43073 -0.54699 0.42969 -0.54352 C 0.4276 -0.53796 0.42465 -0.53287 0.42344 -0.52685 C 0.4224 -0.52199 0.42135 -0.51713 0.42031 -0.51227 C 0.41927 -0.5081 0.41771 -0.50416 0.41719 -0.49977 C 0.41493 -0.4831 0.41649 -0.49143 0.41233 -0.47477 C 0.41302 -0.45254 0.41302 -0.43032 0.41406 -0.4081 C 0.41406 -0.40602 0.4151 -0.40416 0.41545 -0.40185 C 0.41615 -0.3993 0.41632 -0.39629 0.41719 -0.39352 C 0.4184 -0.38935 0.42066 -0.38541 0.4217 -0.38102 C 0.42743 -0.36018 0.42292 -0.3706 0.42656 -0.35416 C 0.42899 -0.34236 0.43038 -0.33657 0.4342 -0.32685 C 0.43854 -0.31666 0.44028 -0.31342 0.4467 -0.30393 C 0.45035 -0.29907 0.45434 -0.29467 0.45781 -0.28935 C 0.46163 -0.28356 0.46406 -0.27569 0.46858 -0.2706 C 0.47135 -0.26782 0.47396 -0.26528 0.47656 -0.2625 C 0.49115 -0.24514 0.46493 -0.27199 0.49219 -0.24352 C 0.49566 -0.24004 0.49948 -0.23657 0.50295 -0.2331 C 0.50885 -0.22176 0.50295 -0.23125 0.51406 -0.2206 C 0.51719 -0.21759 0.52014 -0.21342 0.52344 -0.21018 C 0.52587 -0.20787 0.52865 -0.20625 0.53108 -0.20416 C 0.53333 -0.20208 0.53524 -0.19977 0.53733 -0.19768 C 0.54201 -0.19352 0.54688 -0.18958 0.55156 -0.18518 C 0.55365 -0.18333 0.55556 -0.18102 0.55781 -0.17893 C 0.56128 -0.17616 0.5651 -0.17361 0.56858 -0.1706 C 0.57031 -0.16944 0.57153 -0.16736 0.57344 -0.16666 C 0.57587 -0.16528 0.57865 -0.16551 0.58108 -0.16435 C 0.58385 -0.16342 0.58628 -0.16157 0.58906 -0.16018 C 0.59253 -0.15879 0.59635 -0.15764 0.59983 -0.15602 C 0.60313 -0.15486 0.60608 -0.15324 0.6092 -0.15185 C 0.62066 -0.15254 0.63229 -0.15231 0.64358 -0.15393 C 0.67448 -0.15856 0.65625 -0.15717 0.67483 -0.16666 C 0.69358 -0.17592 0.71337 -0.18171 0.73108 -0.19352 C 0.7592 -0.21227 0.74896 -0.20254 0.76406 -0.21852 C 0.7651 -0.22129 0.7658 -0.2243 0.76719 -0.22685 C 0.7684 -0.22986 0.77031 -0.23241 0.7717 -0.23518 C 0.77344 -0.23866 0.77483 -0.24213 0.77656 -0.24583 C 0.77691 -0.24838 0.77726 -0.25139 0.77795 -0.25393 C 0.77882 -0.25625 0.78108 -0.25787 0.78108 -0.26018 C 0.78212 -0.28866 0.78142 -0.29004 0.77795 -0.3081 C 0.77483 -0.34166 0.77899 -0.31227 0.77344 -0.33333 C 0.77205 -0.33796 0.77135 -0.34305 0.77031 -0.34768 C 0.7684 -0.35625 0.76528 -0.36528 0.76233 -0.37268 C 0.75069 -0.40254 0.75469 -0.39028 0.74358 -0.41227 C 0.74097 -0.41782 0.73872 -0.42384 0.73594 -0.42916 C 0.73299 -0.43426 0.72934 -0.43842 0.72656 -0.44352 C 0.72465 -0.44676 0.72344 -0.45069 0.7217 -0.45393 C 0.72083 -0.45625 0.71979 -0.45833 0.71858 -0.46018 C 0.71302 -0.47083 0.70833 -0.48241 0.70156 -0.49143 C 0.69844 -0.49583 0.69531 -0.5 0.69219 -0.50393 C 0.675 -0.52477 0.69497 -0.49537 0.67031 -0.53102 C 0.6684 -0.53379 0.66736 -0.53704 0.66545 -0.53935 C 0.66146 -0.54491 0.65191 -0.55463 0.6467 -0.5581 C 0.64358 -0.56041 0.63576 -0.56481 0.63108 -0.56643 C 0.61736 -0.57176 0.63142 -0.56574 0.62031 -0.57083 C 0.6099 -0.56991 0.59931 -0.57014 0.58906 -0.56852 C 0.58576 -0.56805 0.58281 -0.56551 0.57969 -0.56435 C 0.57292 -0.56204 0.57257 -0.56342 0.56719 -0.56018 C 0.55764 -0.55486 0.56406 -0.55787 0.55608 -0.55185 C 0.55417 -0.55046 0.55174 -0.54954 0.54983 -0.54768 C 0.54809 -0.54606 0.54705 -0.54329 0.54531 -0.54143 C 0.53715 -0.53356 0.52847 -0.52639 0.52031 -0.51852 C 0.51649 -0.51504 0.51094 -0.50903 0.50781 -0.50393 C 0.50191 -0.49491 0.50365 -0.49583 0.49844 -0.48518 C 0.49688 -0.48241 0.49531 -0.47963 0.49358 -0.47685 C 0.49236 -0.47014 0.49115 -0.46273 0.48906 -0.45602 C 0.48819 -0.45393 0.48698 -0.45185 0.48594 -0.44977 C 0.48628 -0.43379 0.48646 -0.41782 0.48733 -0.40185 C 0.4875 -0.39977 0.48837 -0.39768 0.48906 -0.3956 C 0.48993 -0.39213 0.4908 -0.38866 0.49219 -0.38518 C 0.4934 -0.38194 0.49878 -0.37291 0.49983 -0.37083 C 0.50694 -0.35764 0.49844 -0.3706 0.51233 -0.35185 C 0.51406 -0.34977 0.51528 -0.34745 0.51719 -0.3456 C 0.51927 -0.34352 0.52118 -0.34143 0.52344 -0.33935 C 0.52639 -0.33657 0.53003 -0.33472 0.53281 -0.33102 L 0.53733 -0.32477 C 0.54045 -0.32569 0.5467 -0.32685 0.54983 -0.32893 C 0.5533 -0.33125 0.56042 -0.33958 0.56233 -0.34143 C 0.56302 -0.34352 0.56302 -0.34606 0.56406 -0.34768 C 0.56528 -0.35023 0.56719 -0.35185 0.56858 -0.35416 C 0.56979 -0.35602 0.57066 -0.35833 0.5717 -0.36018 C 0.57274 -0.36435 0.57361 -0.36875 0.57483 -0.37268 C 0.57569 -0.37569 0.57708 -0.37824 0.57795 -0.38102 C 0.57917 -0.38449 0.58177 -0.39329 0.58281 -0.39768 C 0.58385 -0.40324 0.58594 -0.40879 0.58594 -0.41435 L 0.58594 -0.42083 L 0.58594 -0.42083 " pathEditMode="relative" ptsTypes="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>
                                      <p:cBhvr>
                                        <p:cTn id="6" dur="3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Space__001527_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304800"/>
            <a:ext cx="9144000" cy="6848475"/>
          </a:xfrm>
          <a:prstGeom prst="rect">
            <a:avLst/>
          </a:prstGeom>
          <a:noFill/>
        </p:spPr>
      </p:pic>
      <p:sp>
        <p:nvSpPr>
          <p:cNvPr id="5123" name="AutoShape 3"/>
          <p:cNvSpPr>
            <a:spLocks noChangeArrowheads="1"/>
          </p:cNvSpPr>
          <p:nvPr/>
        </p:nvSpPr>
        <p:spPr bwMode="auto">
          <a:xfrm>
            <a:off x="323850" y="3598863"/>
            <a:ext cx="8634413" cy="3259137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FFFCC"/>
              </a:gs>
              <a:gs pos="100000">
                <a:srgbClr val="FFFF99"/>
              </a:gs>
            </a:gsLst>
            <a:path path="shape">
              <a:fillToRect l="50000" t="50000" r="50000" b="50000"/>
            </a:path>
          </a:gradFill>
          <a:ln w="5715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lIns="86283" tIns="43141" rIns="86283" bIns="43141" anchor="ctr"/>
          <a:lstStyle/>
          <a:p>
            <a:pPr algn="ctr"/>
            <a:endParaRPr lang="ru-RU" sz="3500" b="1">
              <a:solidFill>
                <a:schemeClr val="hlink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Verdana" pitchFamily="34" charset="0"/>
            </a:endParaRP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3144838" y="1119188"/>
            <a:ext cx="2854325" cy="2241550"/>
            <a:chOff x="2098" y="748"/>
            <a:chExt cx="1905" cy="1497"/>
          </a:xfrm>
        </p:grpSpPr>
        <p:sp>
          <p:nvSpPr>
            <p:cNvPr id="5125" name="Rectangle 5" descr="black100"/>
            <p:cNvSpPr>
              <a:spLocks noChangeArrowheads="1"/>
            </p:cNvSpPr>
            <p:nvPr/>
          </p:nvSpPr>
          <p:spPr bwMode="auto">
            <a:xfrm>
              <a:off x="2098" y="748"/>
              <a:ext cx="1905" cy="1497"/>
            </a:xfrm>
            <a:prstGeom prst="rect">
              <a:avLst/>
            </a:prstGeom>
            <a:blipFill dpi="0" rotWithShape="1">
              <a:blip r:embed="rId4" cstate="print"/>
              <a:srcRect/>
              <a:stretch>
                <a:fillRect/>
              </a:stretch>
            </a:blipFill>
            <a:ln w="76200">
              <a:solidFill>
                <a:srgbClr val="FF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pic>
          <p:nvPicPr>
            <p:cNvPr id="5126" name="Picture 6" descr="82"/>
            <p:cNvPicPr>
              <a:picLocks noChangeAspect="1" noChangeArrowheads="1" noCrop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2461" y="1111"/>
              <a:ext cx="1225" cy="1113"/>
            </a:xfrm>
            <a:prstGeom prst="rect">
              <a:avLst/>
            </a:prstGeom>
            <a:noFill/>
          </p:spPr>
        </p:pic>
      </p:grpSp>
      <p:sp>
        <p:nvSpPr>
          <p:cNvPr id="5127" name="Rectangle 7"/>
          <p:cNvSpPr>
            <a:spLocks noChangeArrowheads="1"/>
          </p:cNvSpPr>
          <p:nvPr/>
        </p:nvSpPr>
        <p:spPr bwMode="auto">
          <a:xfrm>
            <a:off x="3144838" y="1119188"/>
            <a:ext cx="2854325" cy="224155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128" name="WordArt 8" descr="lines5"/>
          <p:cNvSpPr>
            <a:spLocks noChangeArrowheads="1" noChangeShapeType="1" noTextEdit="1"/>
          </p:cNvSpPr>
          <p:nvPr/>
        </p:nvSpPr>
        <p:spPr bwMode="auto">
          <a:xfrm>
            <a:off x="2940050" y="373063"/>
            <a:ext cx="3332163" cy="5429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ea typeface="Verdana"/>
                <a:cs typeface="Arial" pitchFamily="34" charset="0"/>
              </a:rPr>
              <a:t>Задача №3</a:t>
            </a:r>
            <a:endParaRPr lang="ru-RU" sz="3600" kern="1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" pitchFamily="34" charset="0"/>
              <a:ea typeface="Verdana"/>
              <a:cs typeface="Arial" pitchFamily="34" charset="0"/>
            </a:endParaRPr>
          </a:p>
        </p:txBody>
      </p:sp>
      <p:sp>
        <p:nvSpPr>
          <p:cNvPr id="5129" name="Text Box 9"/>
          <p:cNvSpPr txBox="1">
            <a:spLocks noChangeArrowheads="1"/>
          </p:cNvSpPr>
          <p:nvPr/>
        </p:nvSpPr>
        <p:spPr bwMode="auto">
          <a:xfrm>
            <a:off x="2514600" y="3505200"/>
            <a:ext cx="4330700" cy="6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86283" tIns="43141" rIns="86283" bIns="43141">
            <a:spAutoFit/>
          </a:bodyPr>
          <a:lstStyle/>
          <a:p>
            <a:r>
              <a:rPr lang="ru-RU" sz="3800" b="1" dirty="0"/>
              <a:t>Привет  земляне!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28596" y="4143380"/>
            <a:ext cx="871540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Мне хотелось бы узнать: хорошо ли вы умеете решать марсианские задачки и примеры.</a:t>
            </a:r>
          </a:p>
          <a:p>
            <a:r>
              <a:rPr lang="ru-RU" sz="2800" b="1" dirty="0" smtClean="0"/>
              <a:t>Готовы к испытанию? Предлагаю выполнить мои задания.</a:t>
            </a:r>
            <a:endParaRPr lang="ru-RU" sz="2800" b="1" dirty="0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1"/>
          </p:nvPr>
        </p:nvSpPr>
        <p:spPr>
          <a:xfrm>
            <a:off x="2743200" y="6381750"/>
            <a:ext cx="3733800" cy="476250"/>
          </a:xfrm>
        </p:spPr>
        <p:txBody>
          <a:bodyPr/>
          <a:lstStyle/>
          <a:p>
            <a:endParaRPr lang="ru-RU" dirty="0">
              <a:solidFill>
                <a:schemeClr val="bg1">
                  <a:lumMod val="65000"/>
                </a:schemeClr>
              </a:solidFill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34333" y="2151841"/>
            <a:ext cx="2514707" cy="1769240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357145" y="2151841"/>
            <a:ext cx="2514707" cy="1769240"/>
          </a:xfrm>
          <a:prstGeom prst="rect">
            <a:avLst/>
          </a:prstGeom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BEE19-EC71-40D5-96AF-CF8AA7F4797C}" type="slidenum">
              <a:rPr lang="ru-RU" smtClean="0"/>
              <a:pPr/>
              <a:t>17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3250">
        <p15:prstTrans prst="origami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1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7F063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indefinite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indefinite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4" presetClass="exit" presetSubtype="1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0" dur="5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7" grpId="0" animBg="1"/>
      <p:bldP spid="5128" grpId="0" animBg="1"/>
      <p:bldP spid="5129" grpId="0"/>
      <p:bldP spid="1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84652337"/>
              </p:ext>
            </p:extLst>
          </p:nvPr>
        </p:nvGraphicFramePr>
        <p:xfrm>
          <a:off x="0" y="0"/>
          <a:ext cx="8534400" cy="3291840"/>
        </p:xfrm>
        <a:graphic>
          <a:graphicData uri="http://schemas.openxmlformats.org/drawingml/2006/table">
            <a:tbl>
              <a:tblPr/>
              <a:tblGrid>
                <a:gridCol w="8534400"/>
              </a:tblGrid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r>
                        <a:rPr lang="ru-RU" sz="3600" b="1" dirty="0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Задача марсианина</a:t>
                      </a:r>
                      <a:r>
                        <a:rPr lang="ru-RU" sz="36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: </a:t>
                      </a:r>
                    </a:p>
                    <a:p>
                      <a:pPr algn="l"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r>
                        <a:rPr lang="ru-RU" sz="36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На Землю летело </a:t>
                      </a:r>
                      <a:r>
                        <a:rPr lang="ru-RU" sz="3600" dirty="0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13 </a:t>
                      </a:r>
                      <a:r>
                        <a:rPr lang="ru-RU" sz="36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метеоритов. </a:t>
                      </a:r>
                      <a:r>
                        <a:rPr lang="ru-RU" sz="3600" dirty="0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4 </a:t>
                      </a:r>
                      <a:r>
                        <a:rPr lang="ru-RU" sz="36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из них не долетели до Земли. Остальные метеориты упали на 3 материка. По сколько метеоритов упало на каждый материк?</a:t>
                      </a: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cxnSp>
        <p:nvCxnSpPr>
          <p:cNvPr id="32" name="Прямая соединительная линия 31"/>
          <p:cNvCxnSpPr/>
          <p:nvPr/>
        </p:nvCxnSpPr>
        <p:spPr>
          <a:xfrm rot="5400000">
            <a:off x="1265824" y="3637036"/>
            <a:ext cx="762000" cy="1588"/>
          </a:xfrm>
          <a:prstGeom prst="line">
            <a:avLst/>
          </a:prstGeom>
          <a:ln w="57150"/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 rot="5400000">
            <a:off x="2759689" y="3599106"/>
            <a:ext cx="762000" cy="1588"/>
          </a:xfrm>
          <a:prstGeom prst="line">
            <a:avLst/>
          </a:prstGeom>
          <a:ln w="57150"/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graphicFrame>
        <p:nvGraphicFramePr>
          <p:cNvPr id="35" name="Таблица 3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245306752"/>
              </p:ext>
            </p:extLst>
          </p:nvPr>
        </p:nvGraphicFramePr>
        <p:xfrm>
          <a:off x="221443" y="4101528"/>
          <a:ext cx="6096000" cy="1463041"/>
        </p:xfrm>
        <a:graphic>
          <a:graphicData uri="http://schemas.openxmlformats.org/drawingml/2006/table">
            <a:tbl>
              <a:tblPr/>
              <a:tblGrid>
                <a:gridCol w="6096000"/>
              </a:tblGrid>
              <a:tr h="1463041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3200" b="1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1) </a:t>
                      </a:r>
                      <a:r>
                        <a:rPr lang="ru-RU" sz="3200" b="1" dirty="0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13 </a:t>
                      </a:r>
                      <a:r>
                        <a:rPr lang="ru-RU" sz="3200" b="1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– 4 = </a:t>
                      </a:r>
                      <a:r>
                        <a:rPr lang="ru-RU" sz="3200" b="1" dirty="0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9 </a:t>
                      </a:r>
                      <a:r>
                        <a:rPr lang="ru-RU" sz="3200" b="1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(м)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3200" b="1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2) </a:t>
                      </a:r>
                      <a:r>
                        <a:rPr lang="ru-RU" sz="3200" b="1" dirty="0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9 </a:t>
                      </a:r>
                      <a:r>
                        <a:rPr lang="ru-RU" sz="3200" b="1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: 3 = </a:t>
                      </a:r>
                      <a:r>
                        <a:rPr lang="ru-RU" sz="3200" b="1" dirty="0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3 </a:t>
                      </a:r>
                      <a:r>
                        <a:rPr lang="ru-RU" sz="3200" b="1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(м)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3200" b="1" i="1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Ответ: по </a:t>
                      </a:r>
                      <a:r>
                        <a:rPr lang="ru-RU" sz="3200" b="1" i="1" dirty="0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3 </a:t>
                      </a:r>
                      <a:r>
                        <a:rPr lang="ru-RU" sz="3200" b="1" i="1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метеорита</a:t>
                      </a:r>
                      <a:r>
                        <a:rPr lang="ru-RU" sz="3200" b="1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.</a:t>
                      </a: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31" name="Нижний колонтитул 3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grpSp>
        <p:nvGrpSpPr>
          <p:cNvPr id="23" name="Группа 22"/>
          <p:cNvGrpSpPr/>
          <p:nvPr/>
        </p:nvGrpSpPr>
        <p:grpSpPr>
          <a:xfrm>
            <a:off x="228600" y="3429000"/>
            <a:ext cx="6377749" cy="287655"/>
            <a:chOff x="228600" y="3429000"/>
            <a:chExt cx="6377749" cy="287655"/>
          </a:xfrm>
        </p:grpSpPr>
        <p:grpSp>
          <p:nvGrpSpPr>
            <p:cNvPr id="3" name="Группа 2"/>
            <p:cNvGrpSpPr/>
            <p:nvPr/>
          </p:nvGrpSpPr>
          <p:grpSpPr>
            <a:xfrm>
              <a:off x="228600" y="3429000"/>
              <a:ext cx="2342327" cy="285835"/>
              <a:chOff x="0" y="0"/>
              <a:chExt cx="813733" cy="134224"/>
            </a:xfrm>
          </p:grpSpPr>
          <p:sp>
            <p:nvSpPr>
              <p:cNvPr id="17" name="Овал 16"/>
              <p:cNvSpPr/>
              <p:nvPr/>
            </p:nvSpPr>
            <p:spPr>
              <a:xfrm>
                <a:off x="0" y="8389"/>
                <a:ext cx="100668" cy="125835"/>
              </a:xfrm>
              <a:prstGeom prst="ellipse">
                <a:avLst/>
              </a:prstGeom>
            </p:spPr>
            <p:style>
              <a:lnRef idx="0">
                <a:schemeClr val="accent2"/>
              </a:lnRef>
              <a:fillRef idx="3">
                <a:schemeClr val="accent2"/>
              </a:fillRef>
              <a:effectRef idx="3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ru-RU"/>
              </a:p>
            </p:txBody>
          </p:sp>
          <p:sp>
            <p:nvSpPr>
              <p:cNvPr id="18" name="Овал 17"/>
              <p:cNvSpPr/>
              <p:nvPr/>
            </p:nvSpPr>
            <p:spPr>
              <a:xfrm>
                <a:off x="167780" y="0"/>
                <a:ext cx="100668" cy="125835"/>
              </a:xfrm>
              <a:prstGeom prst="ellipse">
                <a:avLst/>
              </a:prstGeom>
            </p:spPr>
            <p:style>
              <a:lnRef idx="0">
                <a:schemeClr val="accent2"/>
              </a:lnRef>
              <a:fillRef idx="3">
                <a:schemeClr val="accent2"/>
              </a:fillRef>
              <a:effectRef idx="3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ru-RU"/>
              </a:p>
            </p:txBody>
          </p:sp>
          <p:sp>
            <p:nvSpPr>
              <p:cNvPr id="19" name="Овал 18"/>
              <p:cNvSpPr/>
              <p:nvPr/>
            </p:nvSpPr>
            <p:spPr>
              <a:xfrm>
                <a:off x="343949" y="0"/>
                <a:ext cx="100668" cy="125835"/>
              </a:xfrm>
              <a:prstGeom prst="ellipse">
                <a:avLst/>
              </a:prstGeom>
            </p:spPr>
            <p:style>
              <a:lnRef idx="0">
                <a:schemeClr val="accent2"/>
              </a:lnRef>
              <a:fillRef idx="3">
                <a:schemeClr val="accent2"/>
              </a:fillRef>
              <a:effectRef idx="3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ru-RU"/>
              </a:p>
            </p:txBody>
          </p:sp>
          <p:sp>
            <p:nvSpPr>
              <p:cNvPr id="20" name="Овал 19"/>
              <p:cNvSpPr/>
              <p:nvPr/>
            </p:nvSpPr>
            <p:spPr>
              <a:xfrm>
                <a:off x="528507" y="0"/>
                <a:ext cx="100668" cy="125835"/>
              </a:xfrm>
              <a:prstGeom prst="ellipse">
                <a:avLst/>
              </a:prstGeom>
            </p:spPr>
            <p:style>
              <a:lnRef idx="0">
                <a:schemeClr val="accent2"/>
              </a:lnRef>
              <a:fillRef idx="3">
                <a:schemeClr val="accent2"/>
              </a:fillRef>
              <a:effectRef idx="3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ru-RU"/>
              </a:p>
            </p:txBody>
          </p:sp>
          <p:sp>
            <p:nvSpPr>
              <p:cNvPr id="21" name="Овал 20"/>
              <p:cNvSpPr/>
              <p:nvPr/>
            </p:nvSpPr>
            <p:spPr>
              <a:xfrm>
                <a:off x="713065" y="8389"/>
                <a:ext cx="100668" cy="125835"/>
              </a:xfrm>
              <a:prstGeom prst="ellipse">
                <a:avLst/>
              </a:prstGeom>
            </p:spPr>
            <p:style>
              <a:lnRef idx="0">
                <a:schemeClr val="accent2"/>
              </a:lnRef>
              <a:fillRef idx="3">
                <a:schemeClr val="accent2"/>
              </a:fillRef>
              <a:effectRef idx="3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ru-RU"/>
              </a:p>
            </p:txBody>
          </p:sp>
        </p:grpSp>
        <p:grpSp>
          <p:nvGrpSpPr>
            <p:cNvPr id="4" name="Группа 3"/>
            <p:cNvGrpSpPr/>
            <p:nvPr/>
          </p:nvGrpSpPr>
          <p:grpSpPr>
            <a:xfrm>
              <a:off x="2744642" y="3429000"/>
              <a:ext cx="2342327" cy="285835"/>
              <a:chOff x="0" y="0"/>
              <a:chExt cx="813733" cy="134224"/>
            </a:xfrm>
          </p:grpSpPr>
          <p:sp>
            <p:nvSpPr>
              <p:cNvPr id="12" name="Овал 11"/>
              <p:cNvSpPr/>
              <p:nvPr/>
            </p:nvSpPr>
            <p:spPr>
              <a:xfrm>
                <a:off x="0" y="8389"/>
                <a:ext cx="100668" cy="125835"/>
              </a:xfrm>
              <a:prstGeom prst="ellipse">
                <a:avLst/>
              </a:prstGeom>
            </p:spPr>
            <p:style>
              <a:lnRef idx="0">
                <a:schemeClr val="accent2"/>
              </a:lnRef>
              <a:fillRef idx="3">
                <a:schemeClr val="accent2"/>
              </a:fillRef>
              <a:effectRef idx="3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ru-RU"/>
              </a:p>
            </p:txBody>
          </p:sp>
          <p:sp>
            <p:nvSpPr>
              <p:cNvPr id="13" name="Овал 12"/>
              <p:cNvSpPr/>
              <p:nvPr/>
            </p:nvSpPr>
            <p:spPr>
              <a:xfrm>
                <a:off x="167780" y="0"/>
                <a:ext cx="100668" cy="125835"/>
              </a:xfrm>
              <a:prstGeom prst="ellipse">
                <a:avLst/>
              </a:prstGeom>
            </p:spPr>
            <p:style>
              <a:lnRef idx="0">
                <a:schemeClr val="accent2"/>
              </a:lnRef>
              <a:fillRef idx="3">
                <a:schemeClr val="accent2"/>
              </a:fillRef>
              <a:effectRef idx="3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ru-RU"/>
              </a:p>
            </p:txBody>
          </p:sp>
          <p:sp>
            <p:nvSpPr>
              <p:cNvPr id="14" name="Овал 13"/>
              <p:cNvSpPr/>
              <p:nvPr/>
            </p:nvSpPr>
            <p:spPr>
              <a:xfrm>
                <a:off x="343949" y="0"/>
                <a:ext cx="100668" cy="125835"/>
              </a:xfrm>
              <a:prstGeom prst="ellipse">
                <a:avLst/>
              </a:prstGeom>
            </p:spPr>
            <p:style>
              <a:lnRef idx="0">
                <a:schemeClr val="accent2"/>
              </a:lnRef>
              <a:fillRef idx="3">
                <a:schemeClr val="accent2"/>
              </a:fillRef>
              <a:effectRef idx="3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ru-RU"/>
              </a:p>
            </p:txBody>
          </p:sp>
          <p:sp>
            <p:nvSpPr>
              <p:cNvPr id="15" name="Овал 14"/>
              <p:cNvSpPr/>
              <p:nvPr/>
            </p:nvSpPr>
            <p:spPr>
              <a:xfrm>
                <a:off x="528507" y="0"/>
                <a:ext cx="100668" cy="125835"/>
              </a:xfrm>
              <a:prstGeom prst="ellipse">
                <a:avLst/>
              </a:prstGeom>
            </p:spPr>
            <p:style>
              <a:lnRef idx="0">
                <a:schemeClr val="accent2"/>
              </a:lnRef>
              <a:fillRef idx="3">
                <a:schemeClr val="accent2"/>
              </a:fillRef>
              <a:effectRef idx="3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ru-RU"/>
              </a:p>
            </p:txBody>
          </p:sp>
          <p:sp>
            <p:nvSpPr>
              <p:cNvPr id="16" name="Овал 15"/>
              <p:cNvSpPr/>
              <p:nvPr/>
            </p:nvSpPr>
            <p:spPr>
              <a:xfrm>
                <a:off x="713065" y="8389"/>
                <a:ext cx="100668" cy="125835"/>
              </a:xfrm>
              <a:prstGeom prst="ellipse">
                <a:avLst/>
              </a:prstGeom>
            </p:spPr>
            <p:style>
              <a:lnRef idx="0">
                <a:schemeClr val="accent2"/>
              </a:lnRef>
              <a:fillRef idx="3">
                <a:schemeClr val="accent2"/>
              </a:fillRef>
              <a:effectRef idx="3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ru-RU"/>
              </a:p>
            </p:txBody>
          </p:sp>
        </p:grpSp>
        <p:sp>
          <p:nvSpPr>
            <p:cNvPr id="6" name="Овал 5"/>
            <p:cNvSpPr/>
            <p:nvPr/>
          </p:nvSpPr>
          <p:spPr>
            <a:xfrm>
              <a:off x="5362449" y="3449786"/>
              <a:ext cx="288906" cy="266869"/>
            </a:xfrm>
            <a:prstGeom prst="ellipse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36" name="Овал 35"/>
            <p:cNvSpPr/>
            <p:nvPr/>
          </p:nvSpPr>
          <p:spPr>
            <a:xfrm>
              <a:off x="5862854" y="3447966"/>
              <a:ext cx="288906" cy="266869"/>
            </a:xfrm>
            <a:prstGeom prst="ellipse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37" name="Овал 36"/>
            <p:cNvSpPr/>
            <p:nvPr/>
          </p:nvSpPr>
          <p:spPr>
            <a:xfrm>
              <a:off x="6317443" y="3430101"/>
              <a:ext cx="288906" cy="266869"/>
            </a:xfrm>
            <a:prstGeom prst="ellipse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</p:grpSp>
      <p:cxnSp>
        <p:nvCxnSpPr>
          <p:cNvPr id="25" name="Прямая соединительная линия 24"/>
          <p:cNvCxnSpPr/>
          <p:nvPr/>
        </p:nvCxnSpPr>
        <p:spPr>
          <a:xfrm rot="5400000">
            <a:off x="5633207" y="3486785"/>
            <a:ext cx="685800" cy="152400"/>
          </a:xfrm>
          <a:prstGeom prst="line">
            <a:avLst/>
          </a:prstGeom>
          <a:ln/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 rot="5400000">
            <a:off x="6133612" y="3486785"/>
            <a:ext cx="685800" cy="152400"/>
          </a:xfrm>
          <a:prstGeom prst="line">
            <a:avLst/>
          </a:prstGeom>
          <a:ln/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 rot="5400000">
            <a:off x="4591099" y="3472412"/>
            <a:ext cx="685800" cy="152400"/>
          </a:xfrm>
          <a:prstGeom prst="line">
            <a:avLst/>
          </a:prstGeom>
          <a:ln/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 rot="5400000">
            <a:off x="5150253" y="3504650"/>
            <a:ext cx="685800" cy="152400"/>
          </a:xfrm>
          <a:prstGeom prst="line">
            <a:avLst/>
          </a:prstGeom>
          <a:ln/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pic>
        <p:nvPicPr>
          <p:cNvPr id="38" name="Picture 4" descr="C:\Documents and Settings\ОРИОН\Мои документы\фОТО КОСМОСА\pic_6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10058400" y="-1076507"/>
            <a:ext cx="1277496" cy="1135865"/>
          </a:xfrm>
          <a:prstGeom prst="rect">
            <a:avLst/>
          </a:prstGeom>
          <a:noFill/>
        </p:spPr>
      </p:pic>
      <p:pic>
        <p:nvPicPr>
          <p:cNvPr id="40" name="Picture 4" descr="C:\Documents and Settings\ОРИОН\Мои документы\фОТО КОСМОСА\pic_6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9213058" y="228600"/>
            <a:ext cx="1207243" cy="1073400"/>
          </a:xfrm>
          <a:prstGeom prst="rect">
            <a:avLst/>
          </a:prstGeom>
          <a:noFill/>
        </p:spPr>
      </p:pic>
      <p:pic>
        <p:nvPicPr>
          <p:cNvPr id="41" name="Picture 4" descr="C:\Documents and Settings\ОРИОН\Мои документы\фОТО КОСМОСА\pic_6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8487102" y="-1529166"/>
            <a:ext cx="1986172" cy="1765972"/>
          </a:xfrm>
          <a:prstGeom prst="rect">
            <a:avLst/>
          </a:prstGeom>
          <a:noFill/>
        </p:spPr>
      </p:pic>
      <p:sp>
        <p:nvSpPr>
          <p:cNvPr id="43" name="Номер слайда 4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18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3250">
        <p15:prstTrans prst="origami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27778E-6 1.11111E-6 L 5.27778E-6 1.11111E-6 C -0.02395 0.03635 -0.00295 0.00741 -0.01649 0.02176 C -0.0177 0.02315 -0.01874 0.02454 -0.01979 0.02616 C -0.021 0.02824 -0.02152 0.03102 -0.02308 0.03264 C -0.0243 0.03403 -0.02638 0.03403 -0.02795 0.03496 C -0.03541 0.04977 -0.02551 0.03218 -0.0394 0.04792 C -0.05242 0.06273 -0.03055 0.04653 -0.0493 0.0588 C -0.05034 0.06111 -0.05121 0.06366 -0.0526 0.06551 C -0.06979 0.08866 -0.04774 0.05348 -0.06562 0.08079 C -0.06753 0.08357 -0.06874 0.08681 -0.07065 0.08959 C -0.07413 0.09491 -0.07881 0.09908 -0.08211 0.10486 C -0.08854 0.11644 -0.08472 0.11135 -0.09357 0.12014 C -0.10051 0.13889 -0.09253 0.12084 -0.10173 0.13334 C -0.10364 0.13588 -0.10486 0.13935 -0.10659 0.1419 C -0.11076 0.14815 -0.11545 0.15371 -0.11979 0.15949 L -0.12465 0.16598 C -0.13489 0.19329 -0.12013 0.1551 -0.13281 0.18357 C -0.13472 0.18773 -0.13576 0.1926 -0.13784 0.19653 C -0.14166 0.2044 -0.14652 0.21111 -0.15086 0.21852 C -0.15364 0.22292 -0.15972 0.23449 -0.16232 0.2382 L -0.17378 0.25348 C -0.17604 0.25648 -0.17847 0.25903 -0.18038 0.26227 C -0.18211 0.26505 -0.18333 0.26852 -0.18524 0.27107 C -0.18992 0.27662 -0.19513 0.28125 -0.19999 0.28635 C -0.20277 0.28912 -0.20572 0.29167 -0.20833 0.29491 C -0.21041 0.29792 -0.21284 0.3007 -0.21475 0.30371 C -0.21666 0.30648 -0.21788 0.30996 -0.21979 0.3125 C -0.2217 0.31505 -0.2243 0.31667 -0.22638 0.31898 C -0.2467 0.34283 -0.22048 0.31343 -0.23784 0.33658 C -0.23975 0.33912 -0.24236 0.34074 -0.24426 0.34306 C -0.24895 0.34861 -0.25312 0.35486 -0.25746 0.36065 L -0.26562 0.37153 C -0.26788 0.37454 -0.26979 0.37755 -0.27222 0.38033 L -0.29183 0.40209 C -0.29513 0.40579 -0.29808 0.41019 -0.30173 0.41297 C -0.3144 0.42269 -0.31267 0.4206 -0.32465 0.43264 C -0.35347 0.46158 -0.31093 0.41968 -0.34097 0.45232 C -0.34409 0.45579 -0.34774 0.4581 -0.35086 0.46111 C -0.35433 0.46459 -0.35729 0.46875 -0.36076 0.47199 C -0.36388 0.47523 -0.36736 0.47778 -0.37048 0.48079 C -0.37274 0.48287 -0.37482 0.48519 -0.37708 0.4875 C -0.37864 0.48889 -0.38038 0.49028 -0.38211 0.49167 C -0.3993 0.5081 -0.37916 0.48889 -0.39357 0.50486 C -0.39496 0.50648 -0.39704 0.50741 -0.39843 0.50926 C -0.40034 0.51181 -0.40121 0.51574 -0.40329 0.51806 C -0.4052 0.52014 -0.40781 0.5206 -0.40989 0.52246 C -0.41215 0.52431 -0.41423 0.52685 -0.41649 0.52894 C -0.43055 0.54213 -0.42152 0.53334 -0.43454 0.54422 C -0.43784 0.54699 -0.44079 0.55047 -0.44426 0.55301 C -0.44791 0.55556 -0.45208 0.55718 -0.45572 0.55949 C -0.46076 0.56297 -0.46545 0.56713 -0.47048 0.57037 C -0.4809 0.57732 -0.48541 0.57824 -0.4967 0.58357 C -0.50121 0.58565 -0.50538 0.58843 -0.50989 0.59005 C -0.53176 0.59861 -0.50572 0.5831 -0.53454 0.59885 C -0.53906 0.60139 -0.54305 0.60556 -0.54756 0.60764 C -0.55242 0.60996 -0.55746 0.61042 -0.56232 0.61204 C -0.57638 0.61644 -0.59444 0.62292 -0.60659 0.6294 C -0.63263 0.64329 -0.61736 0.63588 -0.65242 0.65139 C -0.65746 0.65348 -0.66284 0.6544 -0.66718 0.65787 C -0.67308 0.66227 -0.68229 0.66968 -0.68854 0.67315 C -0.69183 0.675 -0.69531 0.6757 -0.69843 0.67755 C -0.70503 0.68148 -0.7118 0.68565 -0.71805 0.69074 C -0.72083 0.69283 -0.72343 0.69537 -0.72621 0.69723 C -0.72899 0.69908 -0.73176 0.70023 -0.73454 0.70162 C -0.75173 0.72454 -0.72968 0.69676 -0.7493 0.7169 C -0.75173 0.71945 -0.75347 0.72292 -0.75572 0.7257 C -0.75902 0.7294 -0.76354 0.73334 -0.76718 0.73658 C -0.77291 0.74792 -0.76753 0.73959 -0.77708 0.74746 C -0.79965 0.76621 -0.76979 0.74283 -0.78854 0.76065 C -0.79062 0.7625 -0.79288 0.76366 -0.79513 0.76505 C -0.80104 0.77292 -0.80121 0.77408 -0.80989 0.78033 C -0.81249 0.78218 -0.81545 0.7831 -0.81805 0.78473 C -0.82031 0.78611 -0.82256 0.7875 -0.82465 0.78912 C -0.82742 0.79121 -0.83003 0.79352 -0.83281 0.7956 C -0.83489 0.79723 -0.83732 0.79838 -0.8394 0.8 C -0.84635 0.80533 -0.84722 0.80695 -0.85416 0.81088 C -0.85572 0.81181 -0.85746 0.8125 -0.85902 0.8132 C -0.87204 0.82616 -0.85833 0.81412 -0.87708 0.82408 C -0.87899 0.825 -0.8802 0.82732 -0.88194 0.82848 C -0.88663 0.83148 -0.89409 0.83195 -0.89843 0.83287 C -0.90051 0.83426 -0.9026 0.83611 -0.90503 0.83727 C -0.90763 0.83843 -0.91041 0.83843 -0.91319 0.83935 C -0.92308 0.84306 -0.92117 0.84213 -0.92795 0.84815 C -0.92899 0.85093 -0.92951 0.85463 -0.93124 0.85695 C -0.93298 0.85926 -0.93558 0.85949 -0.93767 0.86135 C -0.94114 0.86389 -0.94409 0.8676 -0.94756 0.86991 C -0.95572 0.87547 -0.95173 0.87338 -0.95902 0.87662 C -0.96319 0.88473 -0.96267 0.88542 -0.97048 0.8919 C -0.97204 0.89306 -0.97378 0.89306 -0.97551 0.89398 C -0.97777 0.89537 -0.97986 0.89676 -0.98194 0.89838 C -0.98367 0.89977 -0.98524 0.90162 -0.98697 0.90278 C -0.98854 0.90371 -0.99027 0.90394 -0.99183 0.90486 C -0.99739 0.90903 -1.00295 0.91343 -1.00815 0.91806 L -1.01805 0.92685 C -1.02673 0.94422 -1.01527 0.92315 -1.02621 0.93773 C -1.02812 0.94028 -1.02899 0.94422 -1.03124 0.94653 C -1.03454 0.95023 -1.03906 0.95209 -1.0427 0.95533 C -1.04965 0.96135 -1.04166 0.95973 -1.05242 0.96621 C -1.05503 0.9676 -1.05798 0.9676 -1.06076 0.96829 C -1.06284 0.96991 -1.0651 0.97431 -1.06718 0.97269 C -1.06892 0.97153 -1.06388 0.96621 -1.06388 0.96621 " pathEditMode="relative" ptsTypes="AAAAAAAAAAAAAAAAAAAAAAAAAAAAAAAAAAAAAAAAAAAAAAAAAAAAAAAAAAAAAAAAAAAAAAAAAAAAAAAAAAAAAAAAAAAAAAAAAAAAAA">
                                      <p:cBhvr>
                                        <p:cTn id="6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8.51852E-6 L -2.77778E-7 -8.51852E-6 C -0.00486 0.00856 -0.00885 0.01736 -0.01475 0.02407 C -0.04097 0.0537 -0.0217 0.03148 -0.04114 0.05046 C -0.04392 0.05324 -0.04618 0.05671 -0.0493 0.05902 C -0.06337 0.07013 -0.06823 0.07013 -0.08038 0.08078 C -0.08489 0.08472 -0.08975 0.08865 -0.09357 0.09374 C -0.09965 0.10185 -0.10104 0.10462 -0.10833 0.11134 C -0.11475 0.11736 -0.12187 0.12199 -0.12795 0.12893 C -0.13507 0.1368 -0.14323 0.14351 -0.1493 0.15277 C -0.1526 0.15786 -0.15555 0.16342 -0.1592 0.16828 C -0.16475 0.17546 -0.17743 0.18865 -0.18368 0.19444 C -0.1901 0.20046 -0.19687 0.20601 -0.20347 0.2118 C -0.20729 0.2155 -0.21094 0.21921 -0.21493 0.22291 C -0.21805 0.22569 -0.22187 0.22777 -0.22465 0.23148 C -0.23958 0.25138 -0.22864 0.23749 -0.2526 0.26435 C -0.25642 0.26874 -0.26024 0.27314 -0.26406 0.27754 C -0.26788 0.28171 -0.27222 0.28564 -0.27552 0.2905 C -0.28038 0.29791 -0.28524 0.30532 -0.29028 0.31249 C -0.29462 0.31851 -0.2993 0.32384 -0.30347 0.32986 C -0.30746 0.33611 -0.31094 0.34328 -0.31493 0.34953 C -0.33385 0.38009 -0.35 0.40624 -0.37222 0.43263 C -0.37725 0.43842 -0.38194 0.44467 -0.38698 0.45023 C -0.3967 0.46064 -0.40729 0.46967 -0.41649 0.48078 C -0.42153 0.48657 -0.42621 0.49259 -0.43125 0.49814 C -0.44045 0.5081 -0.44982 0.51712 -0.4592 0.52661 C -0.46406 0.53171 -0.46927 0.53657 -0.47396 0.54189 C -0.47778 0.54629 -0.48177 0.55023 -0.48541 0.55509 C -0.48889 0.55972 -0.49149 0.56574 -0.49531 0.57036 C -0.4993 0.57523 -0.50434 0.5787 -0.50833 0.58333 C -0.52378 0.60185 -0.5243 0.60486 -0.53628 0.62499 C -0.53837 0.6287 -0.5408 0.63194 -0.54271 0.63587 C -0.54496 0.64027 -0.54687 0.6449 -0.5493 0.64907 C -0.55434 0.6574 -0.55764 0.65601 -0.56076 0.66874 C -0.56319 0.67824 -0.56163 0.67314 -0.5658 0.68402 C -0.56684 0.68981 -0.56753 0.69583 -0.5691 0.70138 C -0.56962 0.70393 -0.57135 0.70555 -0.57222 0.7081 C -0.57309 0.71018 -0.57344 0.71226 -0.57396 0.71458 C -0.575 0.71967 -0.57604 0.72476 -0.57725 0.72986 C -0.5783 0.73425 -0.57986 0.73842 -0.58055 0.74305 C -0.58107 0.74652 -0.58142 0.75023 -0.58212 0.75393 C -0.58264 0.75624 -0.58333 0.75833 -0.58385 0.76041 C -0.58507 0.76782 -0.58698 0.7824 -0.58698 0.7824 C -0.58767 0.79097 -0.58802 0.79976 -0.58871 0.80856 C -0.58958 0.82152 -0.58975 0.82962 -0.59201 0.84143 C -0.59236 0.84351 -0.59305 0.8456 -0.59357 0.84791 C -0.59809 0.88402 -0.59288 0.84606 -0.59687 0.86759 C -0.59757 0.87106 -0.59774 0.87499 -0.59861 0.87847 C -0.5993 0.88217 -0.60087 0.88564 -0.60173 0.88935 C -0.6026 0.89236 -0.60278 0.89536 -0.60347 0.89814 C -0.60434 0.90185 -0.60573 0.90532 -0.60677 0.90902 C -0.60972 0.92129 -0.60607 0.91481 -0.61163 0.92222 C -0.61267 0.92592 -0.61371 0.92962 -0.61493 0.9331 C -0.61597 0.93611 -0.61719 0.93888 -0.61823 0.94189 C -0.61892 0.94398 -0.61944 0.94629 -0.61979 0.94837 C -0.62048 0.95138 -0.62048 0.95439 -0.62153 0.95717 C -0.62222 0.95902 -0.62361 0.96018 -0.62482 0.96157 C -0.62587 0.96527 -0.62656 0.96898 -0.62812 0.97245 C -0.62882 0.9743 -0.63055 0.97499 -0.63125 0.97685 C -0.63524 0.98587 -0.63368 0.98634 -0.63628 0.99444 C -0.63715 0.99722 -0.63871 0.99999 -0.63958 1.003 C -0.64184 1.01134 -0.64062 1.01666 -0.64444 1.02499 C -0.65764 1.05416 -0.64444 1.02291 -0.65104 1.04236 C -0.65295 1.04837 -0.65486 1.05439 -0.65764 1.05995 C -0.65972 1.06435 -0.66285 1.06805 -0.66406 1.07291 C -0.66458 1.07523 -0.66493 1.07754 -0.6658 1.07962 C -0.66666 1.08194 -0.66823 1.08379 -0.6691 1.08611 C -0.67257 1.09675 -0.6717 1.09814 -0.67396 1.1081 C -0.67812 1.12638 -0.67656 1.11527 -0.67882 1.13194 C -0.68107 1.14791 -0.68003 1.14745 -0.68541 1.16481 C -0.68698 1.16944 -0.68941 1.17222 -0.69201 1.17569 C -0.69253 1.18148 -0.69236 1.18749 -0.69357 1.19328 C -0.69774 1.21134 -0.69687 1.18657 -0.69687 1.20208 " pathEditMode="relative" ptsTypes="AAAAAAAAAAAAAAAAAAAAAAAAAAAAAAAAAAAAAAAAAAAAAAAAAAAAAAAAAAAAAAAAAAAAAAAAA">
                                      <p:cBhvr>
                                        <p:cTn id="9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2.96296E-6 L -1.94444E-6 0.00046 C -0.00503 0.00277 -0.00955 0.00486 -0.01406 0.0081 C -0.02239 0.01458 -0.02118 0.01875 -0.02795 0.02893 C -0.03055 0.0331 -0.03403 0.03565 -0.03646 0.03958 C -0.03802 0.0419 -0.03854 0.04514 -0.03993 0.04745 C -0.04305 0.05301 -0.04653 0.05856 -0.05017 0.06273 C -0.05416 0.06782 -0.05868 0.07083 -0.06232 0.07592 C -0.0691 0.08518 -0.07639 0.09328 -0.08142 0.10463 C -0.08264 0.1074 -0.0835 0.11018 -0.08489 0.11273 C -0.10469 0.14722 -0.07482 0.08865 -0.10225 0.14097 C -0.11337 0.16296 -0.12187 0.18935 -0.13663 0.20671 C -0.14583 0.21666 -0.15729 0.2287 -0.16267 0.24328 C -0.1651 0.2493 -0.16736 0.25509 -0.16962 0.26157 C -0.17864 0.28565 -0.17118 0.26921 -0.17864 0.28518 C -0.17969 0.29027 -0.18073 0.29537 -0.18194 0.30069 C -0.18246 0.30416 -0.18316 0.30787 -0.18333 0.31111 C -0.18455 0.31782 -0.1901 0.33912 -0.19028 0.34004 C -0.19236 0.34629 -0.19566 0.35185 -0.19722 0.35833 C -0.20069 0.3699 -0.20035 0.37384 -0.20243 0.38449 C -0.2059 0.40046 -0.20642 0.40185 -0.21146 0.41805 C -0.21285 0.43171 -0.21423 0.44676 -0.21979 0.45764 L -0.22517 0.46828 C -0.22639 0.47453 -0.22864 0.48958 -0.23003 0.49444 C -0.23194 0.49884 -0.2342 0.50301 -0.23559 0.5074 C -0.2368 0.51273 -0.2368 0.51852 -0.23906 0.52315 C -0.25625 0.5625 -0.23767 0.52199 -0.25121 0.54676 C -0.25955 0.56157 -0.25035 0.54745 -0.25607 0.5625 C -0.25746 0.5662 -0.25955 0.56944 -0.26146 0.57315 C -0.26285 0.58032 -0.26285 0.5824 -0.26649 0.58865 C -0.26979 0.59421 -0.27413 0.59815 -0.27673 0.6044 C -0.28333 0.61828 -0.27864 0.60995 -0.29062 0.62801 L -0.30139 0.64375 C -0.30208 0.64537 -0.30382 0.64699 -0.30434 0.64861 C -0.30729 0.65393 -0.30989 0.65972 -0.31319 0.66458 C -0.3151 0.66759 -0.31788 0.66898 -0.31996 0.67176 C -0.33142 0.68981 -0.31892 0.67639 -0.33038 0.69074 C -0.33559 0.69676 -0.34132 0.70185 -0.34583 0.70902 C -0.34844 0.71227 -0.35052 0.71574 -0.35278 0.71944 C -0.35434 0.72129 -0.35625 0.72268 -0.35798 0.72453 C -0.36215 0.72963 -0.36632 0.73495 -0.37014 0.74051 C -0.37222 0.74328 -0.37482 0.74537 -0.37708 0.74815 C -0.39253 0.76944 -0.38298 0.76342 -0.39444 0.76921 C -0.39548 0.77176 -0.39618 0.77477 -0.39774 0.77708 C -0.40069 0.78102 -0.40347 0.78402 -0.40642 0.78727 C -0.40764 0.78912 -0.40868 0.7912 -0.40972 0.79282 C -0.41771 0.80254 -0.42569 0.81111 -0.43246 0.82176 C -0.4342 0.82407 -0.43594 0.82708 -0.43767 0.8294 C -0.44548 0.83865 -0.45399 0.84676 -0.46215 0.85555 C -0.46406 0.85833 -0.46649 0.86041 -0.46875 0.86342 C -0.46979 0.86527 -0.47066 0.86713 -0.47205 0.86875 C -0.47778 0.87523 -0.48455 0.87963 -0.48941 0.88703 C -0.49062 0.88865 -0.49184 0.89074 -0.49288 0.89166 C -0.49583 0.89444 -0.49861 0.89722 -0.50156 0.9 C -0.50729 0.90509 -0.50868 0.90463 -0.51354 0.91065 C -0.5243 0.92361 -0.52535 0.92569 -0.5342 0.93935 C -0.53663 0.94282 -0.53871 0.94676 -0.54114 0.9493 C -0.5717 0.9824 -0.53541 0.94398 -0.56545 0.97315 C -0.56788 0.97569 -0.56996 0.9787 -0.57239 0.98125 C -0.57396 0.9824 -0.57587 0.98472 -0.57743 0.98657 C -0.5967 1.02477 -0.56719 0.96597 -0.58993 1.00717 C -0.5934 1.01389 -0.5967 1.02083 -0.60017 1.02847 C -0.60191 1.03194 -0.60312 1.03727 -0.60521 1.04143 C -0.60712 1.04537 -0.61007 1.04815 -0.61198 1.05185 C -0.6158 1.05856 -0.62639 1.08402 -0.63107 1.08865 C -0.63715 1.09444 -0.64496 1.09514 -0.65173 1.09907 C -0.66041 1.10324 -0.65521 1.10069 -0.66719 1.1044 C -0.66892 1.10509 -0.67066 1.10602 -0.67239 1.10625 C -0.68975 1.11273 -0.69392 1.10856 -0.71736 1.10625 C -0.7191 1.10602 -0.72083 1.10486 -0.72257 1.1044 C -0.74323 1.09722 -0.75555 1.10301 -0.78142 1.1044 C -0.78298 1.10509 -0.78472 1.10602 -0.78646 1.10625 C -0.78941 1.10787 -0.79236 1.10833 -0.79514 1.10879 C -0.80069 1.11157 -0.80555 1.11597 -0.81076 1.1199 C -0.81857 1.13171 -0.80903 1.11713 -0.81927 1.13565 C -0.82031 1.1375 -0.8217 1.13889 -0.82274 1.14097 C -0.82413 1.14514 -0.82482 1.14977 -0.82621 1.15393 C -0.8283 1.15949 -0.83316 1.16967 -0.83316 1.17014 C -0.83715 1.19398 -0.83246 1.16365 -0.83663 1.19583 C -0.83698 1.1993 -0.8375 1.20301 -0.83837 1.20625 C -0.83906 1.20856 -0.8408 1.20972 -0.84184 1.21157 C -0.84305 1.21574 -0.84375 1.22037 -0.84531 1.22453 C -0.85399 1.24838 -0.84809 1.22384 -0.85225 1.24282 C -0.85121 1.24815 -0.84566 1.25578 -0.84878 1.25879 C -0.85781 1.26782 -0.84982 1.26111 -0.86267 1.26643 C -0.8835 1.275 -0.86198 1.26921 -0.88507 1.2743 C -0.90069 1.28217 -0.87604 1.27014 -0.89896 1.2794 C -0.90243 1.28078 -0.90937 1.28472 -0.90937 1.28495 C -0.91076 1.28727 -0.91666 1.29722 -0.91962 1.29791 C -0.92153 1.29838 -0.92482 1.29537 -0.92482 1.2956 " pathEditMode="relative" rAng="0" ptsTypes="AAAAAAAAAAAAAAAAAAAAAAAAAAAAAAAAAAAAAAAAAAAAAAAAAAAAAAAAAAAAAAAAAAAAAAAAAAAAAAAAAAAAAAAAAA">
                                      <p:cBhvr>
                                        <p:cTn id="12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250" y="6488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0075" name="Group 27"/>
          <p:cNvGraphicFramePr>
            <a:graphicFrameLocks noGrp="1"/>
          </p:cNvGraphicFramePr>
          <p:nvPr>
            <p:ph sz="half" idx="1"/>
          </p:nvPr>
        </p:nvGraphicFramePr>
        <p:xfrm>
          <a:off x="214282" y="928670"/>
          <a:ext cx="5214974" cy="5545139"/>
        </p:xfrm>
        <a:graphic>
          <a:graphicData uri="http://schemas.openxmlformats.org/drawingml/2006/table">
            <a:tbl>
              <a:tblPr/>
              <a:tblGrid>
                <a:gridCol w="5214974"/>
              </a:tblGrid>
              <a:tr h="13858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6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2 </a:t>
                      </a:r>
                      <a:r>
                        <a:rPr kumimoji="0" lang="en-US" sz="6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·</a:t>
                      </a:r>
                      <a:r>
                        <a:rPr kumimoji="0" lang="ru-RU" sz="6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4 </a:t>
                      </a:r>
                      <a:r>
                        <a:rPr kumimoji="0" lang="ru-RU" sz="6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+2 =</a:t>
                      </a:r>
                      <a:endParaRPr kumimoji="0" lang="en-US" sz="6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87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6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4 </a:t>
                      </a:r>
                      <a:r>
                        <a:rPr kumimoji="0" lang="en-US" sz="6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·</a:t>
                      </a:r>
                      <a:r>
                        <a:rPr kumimoji="0" lang="ru-RU" sz="6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5 – 4 – 4 =</a:t>
                      </a:r>
                      <a:endParaRPr kumimoji="0" lang="ru-RU" sz="6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858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6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5 </a:t>
                      </a:r>
                      <a:r>
                        <a:rPr kumimoji="0" lang="en-US" sz="6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·</a:t>
                      </a:r>
                      <a:r>
                        <a:rPr kumimoji="0" lang="ru-RU" sz="6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3 + 5 =</a:t>
                      </a: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858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6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7 </a:t>
                      </a:r>
                      <a:r>
                        <a:rPr kumimoji="0" lang="en-US" sz="6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·</a:t>
                      </a:r>
                      <a:r>
                        <a:rPr kumimoji="0" lang="ru-RU" sz="6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2 – 7 =</a:t>
                      </a: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8439" name="Text Box 17"/>
          <p:cNvSpPr txBox="1">
            <a:spLocks noChangeArrowheads="1"/>
          </p:cNvSpPr>
          <p:nvPr/>
        </p:nvSpPr>
        <p:spPr bwMode="auto">
          <a:xfrm>
            <a:off x="4500563" y="476250"/>
            <a:ext cx="3959225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 sz="6000" b="1"/>
          </a:p>
        </p:txBody>
      </p:sp>
      <p:sp>
        <p:nvSpPr>
          <p:cNvPr id="130066" name="Text Box 18"/>
          <p:cNvSpPr txBox="1">
            <a:spLocks noChangeArrowheads="1"/>
          </p:cNvSpPr>
          <p:nvPr/>
        </p:nvSpPr>
        <p:spPr bwMode="auto">
          <a:xfrm>
            <a:off x="3643306" y="928670"/>
            <a:ext cx="208915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6000" b="1" dirty="0">
                <a:solidFill>
                  <a:schemeClr val="accent5">
                    <a:lumMod val="1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2 </a:t>
            </a:r>
            <a:r>
              <a:rPr lang="en-US" sz="6000" b="1" dirty="0">
                <a:solidFill>
                  <a:schemeClr val="accent5">
                    <a:lumMod val="1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·</a:t>
            </a:r>
            <a:r>
              <a:rPr lang="ru-RU" sz="6000" b="1" dirty="0">
                <a:solidFill>
                  <a:schemeClr val="accent5">
                    <a:lumMod val="1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 </a:t>
            </a:r>
            <a:r>
              <a:rPr lang="ru-RU" sz="6000" b="1" dirty="0" smtClean="0">
                <a:solidFill>
                  <a:schemeClr val="accent5">
                    <a:lumMod val="1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5</a:t>
            </a:r>
            <a:endParaRPr lang="ru-RU" sz="6000" b="1" dirty="0">
              <a:solidFill>
                <a:schemeClr val="accent5">
                  <a:lumMod val="10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</a:endParaRPr>
          </a:p>
        </p:txBody>
      </p:sp>
      <p:sp>
        <p:nvSpPr>
          <p:cNvPr id="130067" name="Text Box 19"/>
          <p:cNvSpPr txBox="1">
            <a:spLocks noChangeArrowheads="1"/>
          </p:cNvSpPr>
          <p:nvPr/>
        </p:nvSpPr>
        <p:spPr bwMode="auto">
          <a:xfrm>
            <a:off x="5072066" y="2285992"/>
            <a:ext cx="208915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6000" b="1" dirty="0" smtClean="0">
                <a:solidFill>
                  <a:schemeClr val="accent5">
                    <a:lumMod val="1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4 </a:t>
            </a:r>
            <a:r>
              <a:rPr lang="en-US" sz="6000" b="1" dirty="0" smtClean="0">
                <a:solidFill>
                  <a:schemeClr val="accent5">
                    <a:lumMod val="1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·</a:t>
            </a:r>
            <a:r>
              <a:rPr lang="ru-RU" sz="6000" b="1" dirty="0" smtClean="0">
                <a:solidFill>
                  <a:schemeClr val="accent5">
                    <a:lumMod val="1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 3 </a:t>
            </a:r>
            <a:endParaRPr lang="ru-RU" sz="6000" b="1" dirty="0">
              <a:solidFill>
                <a:schemeClr val="accent5">
                  <a:lumMod val="10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</a:endParaRPr>
          </a:p>
        </p:txBody>
      </p:sp>
      <p:sp>
        <p:nvSpPr>
          <p:cNvPr id="130068" name="Text Box 20"/>
          <p:cNvSpPr txBox="1">
            <a:spLocks noChangeArrowheads="1"/>
          </p:cNvSpPr>
          <p:nvPr/>
        </p:nvSpPr>
        <p:spPr bwMode="auto">
          <a:xfrm>
            <a:off x="3857620" y="3714752"/>
            <a:ext cx="208915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6000" b="1" dirty="0" smtClean="0">
                <a:solidFill>
                  <a:schemeClr val="accent5">
                    <a:lumMod val="1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5 </a:t>
            </a:r>
            <a:r>
              <a:rPr lang="en-US" sz="6000" b="1" dirty="0">
                <a:solidFill>
                  <a:schemeClr val="accent5">
                    <a:lumMod val="1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·</a:t>
            </a:r>
            <a:r>
              <a:rPr lang="ru-RU" sz="6000" b="1" dirty="0">
                <a:solidFill>
                  <a:schemeClr val="accent5">
                    <a:lumMod val="1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 </a:t>
            </a:r>
            <a:r>
              <a:rPr lang="ru-RU" sz="6000" b="1" dirty="0" smtClean="0">
                <a:solidFill>
                  <a:schemeClr val="accent5">
                    <a:lumMod val="1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4</a:t>
            </a:r>
            <a:endParaRPr lang="ru-RU" sz="6000" b="1" dirty="0">
              <a:solidFill>
                <a:schemeClr val="accent5">
                  <a:lumMod val="10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</a:endParaRPr>
          </a:p>
        </p:txBody>
      </p:sp>
      <p:sp>
        <p:nvSpPr>
          <p:cNvPr id="130069" name="Text Box 21"/>
          <p:cNvSpPr txBox="1">
            <a:spLocks noChangeArrowheads="1"/>
          </p:cNvSpPr>
          <p:nvPr/>
        </p:nvSpPr>
        <p:spPr bwMode="auto">
          <a:xfrm>
            <a:off x="3786182" y="5072074"/>
            <a:ext cx="208915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6000" b="1" dirty="0" smtClean="0">
                <a:solidFill>
                  <a:schemeClr val="accent5">
                    <a:lumMod val="1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7 </a:t>
            </a:r>
            <a:r>
              <a:rPr lang="en-US" sz="6000" b="1" dirty="0">
                <a:solidFill>
                  <a:schemeClr val="accent5">
                    <a:lumMod val="1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·</a:t>
            </a:r>
            <a:r>
              <a:rPr lang="ru-RU" sz="6000" b="1" dirty="0">
                <a:solidFill>
                  <a:schemeClr val="accent5">
                    <a:lumMod val="1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 </a:t>
            </a:r>
            <a:r>
              <a:rPr lang="ru-RU" sz="6000" b="1" dirty="0" smtClean="0">
                <a:solidFill>
                  <a:schemeClr val="accent5">
                    <a:lumMod val="1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1</a:t>
            </a:r>
            <a:endParaRPr lang="ru-RU" sz="6000" b="1" dirty="0">
              <a:solidFill>
                <a:schemeClr val="accent5">
                  <a:lumMod val="10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</a:endParaRPr>
          </a:p>
        </p:txBody>
      </p:sp>
      <p:sp>
        <p:nvSpPr>
          <p:cNvPr id="130074" name="Text Box 26"/>
          <p:cNvSpPr txBox="1">
            <a:spLocks noChangeArrowheads="1"/>
          </p:cNvSpPr>
          <p:nvPr/>
        </p:nvSpPr>
        <p:spPr bwMode="auto">
          <a:xfrm>
            <a:off x="539750" y="5942013"/>
            <a:ext cx="80645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 b="1">
              <a:solidFill>
                <a:srgbClr val="FFCC66"/>
              </a:solidFill>
            </a:endParaRPr>
          </a:p>
        </p:txBody>
      </p:sp>
      <p:sp>
        <p:nvSpPr>
          <p:cNvPr id="130076" name="Rectangle 28"/>
          <p:cNvSpPr>
            <a:spLocks noChangeArrowheads="1"/>
          </p:cNvSpPr>
          <p:nvPr/>
        </p:nvSpPr>
        <p:spPr bwMode="auto">
          <a:xfrm>
            <a:off x="1071538" y="714356"/>
            <a:ext cx="600079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 dirty="0">
                <a:solidFill>
                  <a:schemeClr val="bg1"/>
                </a:solidFill>
              </a:rPr>
              <a:t>Как записать примеры </a:t>
            </a:r>
            <a:r>
              <a:rPr lang="ru-RU" b="1" dirty="0" smtClean="0">
                <a:solidFill>
                  <a:schemeClr val="bg1"/>
                </a:solidFill>
              </a:rPr>
              <a:t>короче - в </a:t>
            </a:r>
            <a:r>
              <a:rPr lang="ru-RU" b="1" dirty="0">
                <a:solidFill>
                  <a:schemeClr val="bg1"/>
                </a:solidFill>
              </a:rPr>
              <a:t>одно действие? 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2857488" y="0"/>
            <a:ext cx="2901051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ПОДУМАЙ!</a:t>
            </a:r>
            <a:endParaRPr lang="ru-RU" sz="40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429388" y="5088760"/>
            <a:ext cx="2514707" cy="1769240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2000232" y="6027003"/>
            <a:ext cx="4181722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Самооценка</a:t>
            </a:r>
            <a:endParaRPr lang="ru-RU" sz="48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00206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3250">
        <p15:prstTrans prst="origami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00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00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00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00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0066" grpId="0"/>
      <p:bldP spid="130067" grpId="0"/>
      <p:bldP spid="130068" grpId="0"/>
      <p:bldP spid="130069" grpId="0"/>
      <p:bldP spid="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533400" y="990600"/>
          <a:ext cx="8077202" cy="1676400"/>
        </p:xfrm>
        <a:graphic>
          <a:graphicData uri="http://schemas.openxmlformats.org/drawingml/2006/table">
            <a:tbl>
              <a:tblPr/>
              <a:tblGrid>
                <a:gridCol w="1345718"/>
                <a:gridCol w="1345718"/>
                <a:gridCol w="1345718"/>
                <a:gridCol w="1345718"/>
                <a:gridCol w="1347165"/>
                <a:gridCol w="1347165"/>
              </a:tblGrid>
              <a:tr h="8382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4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4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4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4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4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4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382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4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44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4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4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44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4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457200" y="4114800"/>
          <a:ext cx="8153400" cy="2160588"/>
        </p:xfrm>
        <a:graphic>
          <a:graphicData uri="http://schemas.openxmlformats.org/drawingml/2006/table">
            <a:tbl>
              <a:tblPr/>
              <a:tblGrid>
                <a:gridCol w="815048"/>
                <a:gridCol w="815048"/>
                <a:gridCol w="815048"/>
                <a:gridCol w="815048"/>
                <a:gridCol w="815048"/>
                <a:gridCol w="815048"/>
                <a:gridCol w="815048"/>
                <a:gridCol w="815048"/>
                <a:gridCol w="816508"/>
                <a:gridCol w="816508"/>
              </a:tblGrid>
              <a:tr h="1200518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4400" b="1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4400" b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4400" b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4400" b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4400" b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4400" b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4400" b="1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4400" b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4400" b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20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4400" b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22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60070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4400" b="1" dirty="0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А</a:t>
                      </a:r>
                      <a:endParaRPr lang="ru-RU" sz="4400" b="1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4400" b="1" dirty="0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М</a:t>
                      </a:r>
                      <a:endParaRPr lang="ru-RU" sz="4400" b="1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4400" b="1" dirty="0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С</a:t>
                      </a:r>
                      <a:endParaRPr lang="ru-RU" sz="4400" b="1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4400" b="1" dirty="0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К</a:t>
                      </a:r>
                      <a:endParaRPr lang="ru-RU" sz="4400" b="1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4400" b="1" dirty="0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Н</a:t>
                      </a:r>
                      <a:endParaRPr lang="ru-RU" sz="4400" b="1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4400" b="1" dirty="0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О</a:t>
                      </a:r>
                      <a:endParaRPr lang="ru-RU" sz="4400" b="1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4400" b="1" dirty="0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Д</a:t>
                      </a:r>
                      <a:endParaRPr lang="ru-RU" sz="4400" b="1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4400" b="1" dirty="0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Т</a:t>
                      </a:r>
                      <a:endParaRPr lang="ru-RU" sz="4400" b="1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4400" b="1" dirty="0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Ъ</a:t>
                      </a:r>
                      <a:endParaRPr lang="ru-RU" sz="4400" b="1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4400" b="1" dirty="0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И</a:t>
                      </a:r>
                      <a:endParaRPr lang="ru-RU" sz="4400" b="1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447800" y="457200"/>
            <a:ext cx="6324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Arial" pitchFamily="34" charset="0"/>
                <a:cs typeface="Arial" pitchFamily="34" charset="0"/>
              </a:rPr>
              <a:t>Проверяем. Исправляем ошибки, если допустили.</a:t>
            </a:r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914400" y="1828800"/>
            <a:ext cx="60786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effectLst/>
                <a:latin typeface="Arial" pitchFamily="34" charset="0"/>
                <a:cs typeface="Arial" pitchFamily="34" charset="0"/>
              </a:rPr>
              <a:t>К</a:t>
            </a:r>
            <a:endParaRPr lang="ru-RU" sz="54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133600" y="1828800"/>
            <a:ext cx="72327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effectLst/>
                <a:latin typeface="Arial" pitchFamily="34" charset="0"/>
                <a:cs typeface="Arial" pitchFamily="34" charset="0"/>
              </a:rPr>
              <a:t>О</a:t>
            </a:r>
            <a:endParaRPr lang="ru-RU" sz="54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581400" y="1828800"/>
            <a:ext cx="68480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effectLst/>
                <a:latin typeface="Arial" pitchFamily="34" charset="0"/>
                <a:cs typeface="Arial" pitchFamily="34" charset="0"/>
              </a:rPr>
              <a:t>С</a:t>
            </a:r>
            <a:endParaRPr lang="ru-RU" sz="54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876800" y="1828800"/>
            <a:ext cx="76174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effectLst/>
                <a:latin typeface="Arial" pitchFamily="34" charset="0"/>
                <a:cs typeface="Arial" pitchFamily="34" charset="0"/>
              </a:rPr>
              <a:t>М</a:t>
            </a:r>
            <a:endParaRPr lang="ru-RU" sz="54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172200" y="1828800"/>
            <a:ext cx="72327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effectLst/>
                <a:latin typeface="Arial" pitchFamily="34" charset="0"/>
                <a:cs typeface="Arial" pitchFamily="34" charset="0"/>
              </a:rPr>
              <a:t>О</a:t>
            </a:r>
            <a:endParaRPr lang="ru-RU" sz="54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7620000" y="1828800"/>
            <a:ext cx="68480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effectLst/>
                <a:latin typeface="Arial" pitchFamily="34" charset="0"/>
                <a:cs typeface="Arial" pitchFamily="34" charset="0"/>
              </a:rPr>
              <a:t>С</a:t>
            </a:r>
            <a:endParaRPr lang="ru-RU" sz="54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04800" y="3276600"/>
            <a:ext cx="8382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Arial" pitchFamily="34" charset="0"/>
                <a:cs typeface="Arial" pitchFamily="34" charset="0"/>
              </a:rPr>
              <a:t>Расшифруйте с помощью  таблицы, какое слово закодировано.</a:t>
            </a:r>
            <a:endParaRPr lang="ru-RU" sz="20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15" name="Прямоугольник 14"/>
          <p:cNvSpPr/>
          <p:nvPr/>
        </p:nvSpPr>
        <p:spPr>
          <a:xfrm>
            <a:off x="785786" y="1000108"/>
            <a:ext cx="8867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effectLst/>
              </a:rPr>
              <a:t>10</a:t>
            </a:r>
            <a:endParaRPr lang="ru-RU" sz="54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effectLst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071670" y="1000108"/>
            <a:ext cx="8867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effectLst/>
              </a:rPr>
              <a:t>14</a:t>
            </a:r>
            <a:endParaRPr lang="ru-RU" sz="54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effectLst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6143636" y="928670"/>
            <a:ext cx="8867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effectLst/>
              </a:rPr>
              <a:t>14</a:t>
            </a:r>
            <a:endParaRPr lang="ru-RU" sz="54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effectLst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3643306" y="1000108"/>
            <a:ext cx="53572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effectLst/>
              </a:rPr>
              <a:t>8</a:t>
            </a:r>
            <a:endParaRPr lang="ru-RU" sz="54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effectLst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7715272" y="928670"/>
            <a:ext cx="5357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effectLst/>
              </a:rPr>
              <a:t>8</a:t>
            </a:r>
            <a:endParaRPr lang="ru-RU" sz="54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effectLst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5000628" y="1000108"/>
            <a:ext cx="53572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effectLst/>
              </a:rPr>
              <a:t>4</a:t>
            </a:r>
            <a:endParaRPr lang="ru-RU" sz="54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effectLst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3250">
        <p15:prstTrans prst="origami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9" grpId="0"/>
      <p:bldP spid="10" grpId="0"/>
      <p:bldP spid="11" grpId="0"/>
      <p:bldP spid="12" grpId="0"/>
      <p:bldP spid="13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Space__001527_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304800"/>
            <a:ext cx="9144000" cy="6848475"/>
          </a:xfrm>
          <a:prstGeom prst="rect">
            <a:avLst/>
          </a:prstGeom>
          <a:noFill/>
        </p:spPr>
      </p:pic>
      <p:sp>
        <p:nvSpPr>
          <p:cNvPr id="5123" name="AutoShape 3"/>
          <p:cNvSpPr>
            <a:spLocks noChangeArrowheads="1"/>
          </p:cNvSpPr>
          <p:nvPr/>
        </p:nvSpPr>
        <p:spPr bwMode="auto">
          <a:xfrm>
            <a:off x="323850" y="3598863"/>
            <a:ext cx="8634413" cy="3259137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FFFCC"/>
              </a:gs>
              <a:gs pos="100000">
                <a:srgbClr val="FFFF99"/>
              </a:gs>
            </a:gsLst>
            <a:path path="shape">
              <a:fillToRect l="50000" t="50000" r="50000" b="50000"/>
            </a:path>
          </a:gradFill>
          <a:ln w="5715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lIns="86283" tIns="43141" rIns="86283" bIns="43141" anchor="ctr"/>
          <a:lstStyle/>
          <a:p>
            <a:pPr algn="ctr"/>
            <a:endParaRPr lang="ru-RU" sz="3500" b="1">
              <a:solidFill>
                <a:schemeClr val="hlink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Verdana" pitchFamily="34" charset="0"/>
            </a:endParaRP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3144838" y="1119188"/>
            <a:ext cx="2854325" cy="2241550"/>
            <a:chOff x="2098" y="748"/>
            <a:chExt cx="1905" cy="1497"/>
          </a:xfrm>
        </p:grpSpPr>
        <p:sp>
          <p:nvSpPr>
            <p:cNvPr id="5125" name="Rectangle 5" descr="black100"/>
            <p:cNvSpPr>
              <a:spLocks noChangeArrowheads="1"/>
            </p:cNvSpPr>
            <p:nvPr/>
          </p:nvSpPr>
          <p:spPr bwMode="auto">
            <a:xfrm>
              <a:off x="2098" y="748"/>
              <a:ext cx="1905" cy="1497"/>
            </a:xfrm>
            <a:prstGeom prst="rect">
              <a:avLst/>
            </a:prstGeom>
            <a:blipFill dpi="0" rotWithShape="1">
              <a:blip r:embed="rId4" cstate="print"/>
              <a:srcRect/>
              <a:stretch>
                <a:fillRect/>
              </a:stretch>
            </a:blipFill>
            <a:ln w="76200">
              <a:solidFill>
                <a:srgbClr val="FF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pic>
          <p:nvPicPr>
            <p:cNvPr id="5126" name="Picture 6" descr="82"/>
            <p:cNvPicPr>
              <a:picLocks noChangeAspect="1" noChangeArrowheads="1" noCrop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2461" y="1111"/>
              <a:ext cx="1225" cy="1113"/>
            </a:xfrm>
            <a:prstGeom prst="rect">
              <a:avLst/>
            </a:prstGeom>
            <a:noFill/>
          </p:spPr>
        </p:pic>
      </p:grpSp>
      <p:sp>
        <p:nvSpPr>
          <p:cNvPr id="5127" name="Rectangle 7"/>
          <p:cNvSpPr>
            <a:spLocks noChangeArrowheads="1"/>
          </p:cNvSpPr>
          <p:nvPr/>
        </p:nvSpPr>
        <p:spPr bwMode="auto">
          <a:xfrm>
            <a:off x="3144838" y="1119188"/>
            <a:ext cx="2854325" cy="224155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128" name="WordArt 8" descr="lines5"/>
          <p:cNvSpPr>
            <a:spLocks noChangeArrowheads="1" noChangeShapeType="1" noTextEdit="1"/>
          </p:cNvSpPr>
          <p:nvPr/>
        </p:nvSpPr>
        <p:spPr bwMode="auto">
          <a:xfrm>
            <a:off x="2940050" y="373063"/>
            <a:ext cx="3332163" cy="5429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ea typeface="Verdana"/>
                <a:cs typeface="Arial" pitchFamily="34" charset="0"/>
              </a:rPr>
              <a:t>Проверочная работа</a:t>
            </a:r>
            <a:endParaRPr lang="ru-RU" sz="3600" kern="1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" pitchFamily="34" charset="0"/>
              <a:ea typeface="Verdana"/>
              <a:cs typeface="Arial" pitchFamily="34" charset="0"/>
            </a:endParaRPr>
          </a:p>
        </p:txBody>
      </p:sp>
      <p:sp>
        <p:nvSpPr>
          <p:cNvPr id="5129" name="Text Box 9"/>
          <p:cNvSpPr txBox="1">
            <a:spLocks noChangeArrowheads="1"/>
          </p:cNvSpPr>
          <p:nvPr/>
        </p:nvSpPr>
        <p:spPr bwMode="auto">
          <a:xfrm>
            <a:off x="3227805" y="3663152"/>
            <a:ext cx="3009591" cy="6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86283" tIns="43141" rIns="86283" bIns="43141">
            <a:spAutoFit/>
          </a:bodyPr>
          <a:lstStyle/>
          <a:p>
            <a:r>
              <a:rPr lang="ru-RU" sz="3800" b="1" dirty="0" smtClean="0"/>
              <a:t>Молодцы!</a:t>
            </a:r>
            <a:endParaRPr lang="ru-RU" sz="38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297999" y="4311523"/>
            <a:ext cx="854800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С заданиями вы справились! </a:t>
            </a:r>
          </a:p>
          <a:p>
            <a:r>
              <a:rPr lang="ru-RU" sz="3600" b="1" dirty="0" smtClean="0"/>
              <a:t>Теперь предлагаю вам выполнить проверочную работу. </a:t>
            </a:r>
          </a:p>
          <a:p>
            <a:pPr algn="ctr"/>
            <a:r>
              <a:rPr lang="ru-RU" sz="3600" b="1" dirty="0" smtClean="0"/>
              <a:t>Желаю удачи!</a:t>
            </a:r>
            <a:endParaRPr lang="ru-RU" sz="3600" b="1" dirty="0"/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34333" y="2151841"/>
            <a:ext cx="2514707" cy="1769240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357145" y="2151841"/>
            <a:ext cx="2514707" cy="1769240"/>
          </a:xfrm>
          <a:prstGeom prst="rect">
            <a:avLst/>
          </a:prstGeom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BEE19-EC71-40D5-96AF-CF8AA7F4797C}" type="slidenum">
              <a:rPr lang="ru-RU" smtClean="0"/>
              <a:pPr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9479029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3250">
        <p15:prstTrans prst="origami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1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7F063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indefinite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indefinite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4" presetClass="exit" presetSubtype="1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0" dur="5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7" grpId="0" animBg="1"/>
      <p:bldP spid="5128" grpId="0" animBg="1"/>
      <p:bldP spid="5129" grpId="0"/>
      <p:bldP spid="1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67000"/>
              </a:schemeClr>
            </a:gs>
            <a:gs pos="48000">
              <a:schemeClr val="accent1">
                <a:lumMod val="97000"/>
                <a:lumOff val="3000"/>
              </a:schemeClr>
            </a:gs>
            <a:gs pos="100000">
              <a:schemeClr val="accent1">
                <a:lumMod val="60000"/>
                <a:lumOff val="4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3824064" cy="47625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5EFD6B-0986-4BCE-A22E-9D6AAB949B52}" type="slidenum">
              <a:rPr lang="ru-RU" smtClean="0"/>
              <a:pPr/>
              <a:t>21</a:t>
            </a:fld>
            <a:endParaRPr lang="ru-RU"/>
          </a:p>
        </p:txBody>
      </p:sp>
      <p:pic>
        <p:nvPicPr>
          <p:cNvPr id="5" name="Рисунок 4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ackgroundRemoval t="1566" b="89933" l="3734" r="89834">
                        <a14:foregroundMark x1="47095" y1="49888" x2="47095" y2="49888"/>
                        <a14:foregroundMark x1="42739" y1="46532" x2="42739" y2="46532"/>
                        <a14:foregroundMark x1="45851" y1="56823" x2="45851" y2="56823"/>
                        <a14:foregroundMark x1="46680" y1="53020" x2="46680" y2="53020"/>
                        <a14:foregroundMark x1="65353" y1="43177" x2="65353" y2="43177"/>
                        <a14:foregroundMark x1="8921" y1="27740" x2="8921" y2="2774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357554" y="2357430"/>
            <a:ext cx="1893803" cy="1756286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571472" y="357166"/>
            <a:ext cx="758900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Физминутка</a:t>
            </a:r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для глаз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432126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3250">
        <p15:prstTrans prst="origami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vt-inform.ru/upload/iblock/6e2/koshmosh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28600"/>
            <a:ext cx="9835088" cy="7086600"/>
          </a:xfrm>
          <a:prstGeom prst="rect">
            <a:avLst/>
          </a:prstGeom>
          <a:noFill/>
        </p:spPr>
      </p:pic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3733800" cy="476250"/>
          </a:xfrm>
        </p:spPr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228600" y="2678609"/>
            <a:ext cx="9093964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0" cap="none" spc="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Выполнение проверочной работы</a:t>
            </a:r>
            <a:endParaRPr lang="ru-RU" sz="4400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4CC2BBE-F39E-44DA-9163-5C310261B1D6}" type="slidenum">
              <a:rPr lang="ru-RU" smtClean="0"/>
              <a:pPr>
                <a:defRPr/>
              </a:pPr>
              <a:t>22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3250">
        <p15:prstTrans prst="origami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5000"/>
                <a:lumOff val="95000"/>
              </a:schemeClr>
            </a:gs>
            <a:gs pos="74000">
              <a:schemeClr val="accent6">
                <a:lumMod val="45000"/>
                <a:lumOff val="55000"/>
              </a:schemeClr>
            </a:gs>
            <a:gs pos="83000">
              <a:schemeClr val="accent6">
                <a:lumMod val="45000"/>
                <a:lumOff val="55000"/>
              </a:schemeClr>
            </a:gs>
            <a:gs pos="100000">
              <a:schemeClr val="accent6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199950037"/>
              </p:ext>
            </p:extLst>
          </p:nvPr>
        </p:nvGraphicFramePr>
        <p:xfrm>
          <a:off x="304800" y="548640"/>
          <a:ext cx="8534400" cy="51206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534400"/>
              </a:tblGrid>
              <a:tr h="2262981">
                <a:tc>
                  <a:txBody>
                    <a:bodyPr/>
                    <a:lstStyle/>
                    <a:p>
                      <a:pPr marL="228600"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</a:p>
                    <a:p>
                      <a:pPr marL="228600"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Вариант №1.</a:t>
                      </a: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457200" algn="l"/>
                        </a:tabLs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Сложение одинаковых слагаемых называется: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accent6"/>
                          </a:solidFill>
                          <a:effectLst/>
                        </a:rPr>
                        <a:t>а) умножением,</a:t>
                      </a: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	      б) делением, 	в) сложением.</a:t>
                      </a: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457200" algn="l"/>
                        </a:tabLs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Замените сумму произведением и вычислите:</a:t>
                      </a:r>
                    </a:p>
                    <a:p>
                      <a:pPr marL="457200">
                        <a:spcAft>
                          <a:spcPts val="0"/>
                        </a:spcAft>
                      </a:pPr>
                      <a:r>
                        <a:rPr lang="ru-RU" sz="1400" u="sng" dirty="0">
                          <a:solidFill>
                            <a:schemeClr val="tx1"/>
                          </a:solidFill>
                          <a:effectLst/>
                        </a:rPr>
                        <a:t>2 +2 +2 +2 +2 +2 = </a:t>
                      </a:r>
                      <a:r>
                        <a:rPr lang="ru-RU" sz="1400" u="sng" dirty="0">
                          <a:solidFill>
                            <a:schemeClr val="accent6"/>
                          </a:solidFill>
                          <a:effectLst/>
                        </a:rPr>
                        <a:t>2 • 6 = 12</a:t>
                      </a:r>
                      <a:endParaRPr lang="ru-RU" sz="1400" dirty="0">
                        <a:solidFill>
                          <a:schemeClr val="accent6"/>
                        </a:solidFill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      3.Сколько раз содержится в 8 по два: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               а) 2 раза,                б) 3 раза,               </a:t>
                      </a:r>
                      <a:r>
                        <a:rPr lang="ru-RU" sz="1400" dirty="0">
                          <a:solidFill>
                            <a:schemeClr val="accent6"/>
                          </a:solidFill>
                          <a:effectLst/>
                        </a:rPr>
                        <a:t>в) 4 раза.</a:t>
                      </a:r>
                    </a:p>
                    <a:p>
                      <a:pPr marL="228600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4</a:t>
                      </a: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</a:rPr>
                        <a:t>.</a:t>
                      </a: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Если 5 · 4 = 20, то 5 · 5 </a:t>
                      </a:r>
                      <a:r>
                        <a:rPr lang="ru-RU" sz="1400" b="1" kern="1200" dirty="0" smtClean="0">
                          <a:solidFill>
                            <a:schemeClr val="accent6"/>
                          </a:solidFill>
                          <a:latin typeface="+mn-lt"/>
                          <a:ea typeface="+mn-ea"/>
                          <a:cs typeface="+mn-cs"/>
                        </a:rPr>
                        <a:t>= 25</a:t>
                      </a:r>
                      <a:r>
                        <a:rPr lang="ru-RU" sz="1400" b="1" dirty="0" smtClean="0">
                          <a:solidFill>
                            <a:schemeClr val="accent6"/>
                          </a:solidFill>
                          <a:effectLst/>
                        </a:rPr>
                        <a:t>      </a:t>
                      </a:r>
                    </a:p>
                    <a:p>
                      <a:pPr marL="228600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</a:rPr>
                        <a:t>5</a:t>
                      </a: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. 12 роз разложили в 4 букета. Сколько роз получилось в каждом букете?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accent6"/>
                          </a:solidFill>
                          <a:effectLst/>
                        </a:rPr>
                        <a:t>                 а)    3 розы</a:t>
                      </a: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,                 б)    4 розы,                 в)     5 роз.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462" marR="45462" marT="0" marB="0"/>
                </a:tc>
              </a:tr>
              <a:tr h="226298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Вариант №2.</a:t>
                      </a: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457200" algn="l"/>
                        </a:tabLs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</a:rPr>
                        <a:t>Результат умножения называется</a:t>
                      </a: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:</a:t>
                      </a:r>
                    </a:p>
                    <a:p>
                      <a:pPr marL="228600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 а)  сложением,           б)   </a:t>
                      </a: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</a:rPr>
                        <a:t>умножением           </a:t>
                      </a:r>
                      <a:r>
                        <a:rPr lang="ru-RU" sz="1400" dirty="0">
                          <a:solidFill>
                            <a:schemeClr val="accent6"/>
                          </a:solidFill>
                          <a:effectLst/>
                        </a:rPr>
                        <a:t>в)  </a:t>
                      </a:r>
                      <a:r>
                        <a:rPr lang="ru-RU" sz="1400" dirty="0" smtClean="0">
                          <a:solidFill>
                            <a:schemeClr val="accent6"/>
                          </a:solidFill>
                          <a:effectLst/>
                        </a:rPr>
                        <a:t>произведением</a:t>
                      </a: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</a:rPr>
                        <a:t>.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457200" algn="l"/>
                        </a:tabLs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Замените сумму произведением и вычислите:</a:t>
                      </a:r>
                    </a:p>
                    <a:p>
                      <a:pPr marL="457200">
                        <a:spcAft>
                          <a:spcPts val="0"/>
                        </a:spcAft>
                      </a:pPr>
                      <a:r>
                        <a:rPr lang="ru-RU" sz="1400" u="sng" dirty="0">
                          <a:solidFill>
                            <a:schemeClr val="tx1"/>
                          </a:solidFill>
                          <a:effectLst/>
                        </a:rPr>
                        <a:t>4 +  4 + 4 + 4 = </a:t>
                      </a:r>
                      <a:r>
                        <a:rPr lang="ru-RU" sz="1400" u="sng" dirty="0">
                          <a:solidFill>
                            <a:schemeClr val="accent6"/>
                          </a:solidFill>
                          <a:effectLst/>
                        </a:rPr>
                        <a:t>4 • 4 = 16</a:t>
                      </a:r>
                      <a:endParaRPr lang="ru-RU" sz="1400" dirty="0">
                        <a:solidFill>
                          <a:schemeClr val="accent6"/>
                        </a:solidFill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</a:rPr>
                        <a:t>Сколько </a:t>
                      </a: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раз содержится в 15 по пять: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               а) 2 раза,                </a:t>
                      </a:r>
                      <a:r>
                        <a:rPr lang="ru-RU" sz="1400" dirty="0">
                          <a:solidFill>
                            <a:schemeClr val="accent6"/>
                          </a:solidFill>
                          <a:effectLst/>
                        </a:rPr>
                        <a:t>б) 3 раза</a:t>
                      </a: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,               в) 4 </a:t>
                      </a: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</a:rPr>
                        <a:t>раза.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Если 3 · 9 = 27, то 3 · 8 </a:t>
                      </a:r>
                      <a:r>
                        <a:rPr lang="ru-RU" sz="1400" b="1" kern="1200" dirty="0" smtClean="0">
                          <a:solidFill>
                            <a:schemeClr val="accent6"/>
                          </a:solidFill>
                          <a:latin typeface="+mn-lt"/>
                          <a:ea typeface="+mn-ea"/>
                          <a:cs typeface="+mn-cs"/>
                        </a:rPr>
                        <a:t>= 24</a:t>
                      </a:r>
                      <a:r>
                        <a:rPr lang="ru-RU" sz="1400" b="1" u="sng" dirty="0" smtClean="0">
                          <a:solidFill>
                            <a:schemeClr val="accent6"/>
                          </a:solidFill>
                          <a:effectLst/>
                        </a:rPr>
                        <a:t>          </a:t>
                      </a:r>
                      <a:endParaRPr lang="ru-RU" sz="1400" b="1" dirty="0">
                        <a:solidFill>
                          <a:schemeClr val="accent6"/>
                        </a:solidFill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</a:rPr>
                        <a:t>14 </a:t>
                      </a: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кг.  груш  разложили в 2 ящика. Сколько  килограммов груш оказалось в каждом ящике?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                а)     6 кг,                </a:t>
                      </a:r>
                      <a:r>
                        <a:rPr lang="ru-RU" sz="1400" dirty="0">
                          <a:solidFill>
                            <a:schemeClr val="accent6"/>
                          </a:solidFill>
                          <a:effectLst/>
                        </a:rPr>
                        <a:t>б)    7 кг,                 </a:t>
                      </a: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в)   8 кг</a:t>
                      </a:r>
                    </a:p>
                    <a:p>
                      <a:pPr marL="228600"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462" marR="45462" marT="0" marB="0"/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3200400" y="0"/>
            <a:ext cx="2291332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Самопроверка</a:t>
            </a:r>
            <a:endParaRPr lang="ru-RU" sz="2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4CC2BBE-F39E-44DA-9163-5C310261B1D6}" type="slidenum">
              <a:rPr lang="ru-RU" smtClean="0"/>
              <a:pPr>
                <a:defRPr/>
              </a:pPr>
              <a:t>23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8980664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3250">
        <p15:prstTrans prst="origami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5" descr="http://static.kanobu.ru/kanobu/modern/upload/images/2010/08/22/900ea546-32e6-4e04-a8be-e2b88c5d271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14313" y="-146050"/>
            <a:ext cx="9358313" cy="700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Picture 2" descr="C:\Documents and Settings\ОРИОН\Мои документы\фОТО КОСМОСА\pic_4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228600" y="1571588"/>
            <a:ext cx="5500726" cy="528641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pic>
        <p:nvPicPr>
          <p:cNvPr id="5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-7049109">
            <a:off x="9244747" y="183298"/>
            <a:ext cx="1889276" cy="1889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043790" y="64087"/>
            <a:ext cx="705641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Наша планета Земля</a:t>
            </a:r>
            <a:endParaRPr lang="ru-RU" sz="5400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pic>
        <p:nvPicPr>
          <p:cNvPr id="7" name="Picture 4" descr="http://pixers.ru/image/1/400/n8nLuU1MblEMVRkRT1lZO63RRcEMtvnZtzWFtZ2No1D151XTfNERH19R4N0QfNDXw79QhFUNhFkQhM0Qh72MhF3FqzSKhZkaMR3KhRGKm5dRkRHT0NnasiGaho2F0Rni/99/38/48/0099384879/1/fotooboi-detskie-spaceman-astronavt-multfilm-po-kosmicheskim-bambino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 xmlns="">
                  <a14:imgLayer r:embed="rId6">
                    <a14:imgEffect>
                      <a14:backgroundRemoval t="10000" b="90000" l="10000" r="90000">
                        <a14:foregroundMark x1="30500" y1="40250" x2="30500" y2="40250"/>
                        <a14:foregroundMark x1="26000" y1="33750" x2="26000" y2="33750"/>
                        <a14:foregroundMark x1="26000" y1="24750" x2="26000" y2="24750"/>
                        <a14:foregroundMark x1="26000" y1="22500" x2="26000" y2="22500"/>
                        <a14:foregroundMark x1="24500" y1="27500" x2="24500" y2="27500"/>
                        <a14:foregroundMark x1="26750" y1="38000" x2="26750" y2="38000"/>
                        <a14:foregroundMark x1="31500" y1="42000" x2="31500" y2="41250"/>
                        <a14:foregroundMark x1="42000" y1="35250" x2="42000" y2="35250"/>
                        <a14:foregroundMark x1="27500" y1="40750" x2="27500" y2="40750"/>
                        <a14:foregroundMark x1="31750" y1="44250" x2="31750" y2="44250"/>
                        <a14:foregroundMark x1="34250" y1="47500" x2="34250" y2="47500"/>
                        <a14:foregroundMark x1="29750" y1="43750" x2="29750" y2="43750"/>
                        <a14:foregroundMark x1="25500" y1="36250" x2="25500" y2="36250"/>
                        <a14:foregroundMark x1="24250" y1="30000" x2="24250" y2="30000"/>
                        <a14:backgroundMark x1="76750" y1="39500" x2="76750" y2="39500"/>
                        <a14:backgroundMark x1="72500" y1="46500" x2="72500" y2="46500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2895600" y="2411447"/>
            <a:ext cx="1909048" cy="1909048"/>
          </a:xfrm>
          <a:prstGeom prst="rect">
            <a:avLst/>
          </a:prstGeom>
          <a:noFill/>
        </p:spPr>
      </p:pic>
      <p:pic>
        <p:nvPicPr>
          <p:cNvPr id="8" name="Picture 6" descr="http://is1.mzstatic.com/image/thumb/Purple5/v4/07/35/58/0735585b-5716-a57a-7945-aaadb12ac313/pr_source.png/0x0ss-85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 xmlns="">
                  <a14:imgLayer r:embed="rId8">
                    <a14:imgEffect>
                      <a14:backgroundRemoval t="1722" b="95122" l="6032" r="97778">
                        <a14:foregroundMark x1="58571" y1="9182" x2="58571" y2="9182"/>
                        <a14:foregroundMark x1="43333" y1="7174" x2="43333" y2="7174"/>
                        <a14:foregroundMark x1="31270" y1="13199" x2="31270" y2="13199"/>
                        <a14:foregroundMark x1="68413" y1="15638" x2="68413" y2="15638"/>
                        <a14:foregroundMark x1="74444" y1="24964" x2="74444" y2="24964"/>
                        <a14:foregroundMark x1="70000" y1="31851" x2="70000" y2="31851"/>
                        <a14:foregroundMark x1="54127" y1="9756" x2="54127" y2="9756"/>
                        <a14:foregroundMark x1="48254" y1="7174" x2="48254" y2="7174"/>
                        <a14:foregroundMark x1="34603" y1="10187" x2="34603" y2="10187"/>
                        <a14:foregroundMark x1="28571" y1="23529" x2="28571" y2="23529"/>
                        <a14:foregroundMark x1="28571" y1="29986" x2="28571" y2="29986"/>
                        <a14:foregroundMark x1="28571" y1="36298" x2="28571" y2="36298"/>
                        <a14:foregroundMark x1="29683" y1="41320" x2="29683" y2="41320"/>
                        <a14:foregroundMark x1="33492" y1="44189" x2="33492" y2="44189"/>
                        <a14:foregroundMark x1="32857" y1="31420" x2="32857" y2="31420"/>
                        <a14:foregroundMark x1="38889" y1="10187" x2="38889" y2="10187"/>
                        <a14:foregroundMark x1="50952" y1="6313" x2="50952" y2="6313"/>
                        <a14:foregroundMark x1="62857" y1="11621" x2="62857" y2="11621"/>
                        <a14:foregroundMark x1="63968" y1="14204" x2="63968" y2="14204"/>
                        <a14:foregroundMark x1="70000" y1="25538" x2="70000" y2="25538"/>
                        <a14:foregroundMark x1="73810" y1="21521" x2="73810" y2="21521"/>
                        <a14:foregroundMark x1="71111" y1="29986" x2="71111" y2="29986"/>
                        <a14:foregroundMark x1="71587" y1="35868" x2="71587" y2="35868"/>
                        <a14:foregroundMark x1="68413" y1="41320" x2="68413" y2="41320"/>
                        <a14:foregroundMark x1="65079" y1="45768" x2="65079" y2="45768"/>
                        <a14:foregroundMark x1="61270" y1="48207" x2="61270" y2="48207"/>
                        <a14:foregroundMark x1="57460" y1="49211" x2="57460" y2="49211"/>
                        <a14:foregroundMark x1="53651" y1="50646" x2="53651" y2="50646"/>
                        <a14:foregroundMark x1="49206" y1="52080" x2="49206" y2="52080"/>
                        <a14:foregroundMark x1="31270" y1="25968" x2="31270" y2="25968"/>
                        <a14:foregroundMark x1="26984" y1="20086" x2="26984" y2="20086"/>
                        <a14:foregroundMark x1="25238" y1="28981" x2="25238" y2="28981"/>
                        <a14:foregroundMark x1="36190" y1="11621" x2="36190" y2="11621"/>
                        <a14:foregroundMark x1="44444" y1="9182" x2="44444" y2="9182"/>
                        <a14:foregroundMark x1="46508" y1="10187" x2="46508" y2="10187"/>
                        <a14:foregroundMark x1="54762" y1="10760" x2="54762" y2="10760"/>
                        <a14:foregroundMark x1="59048" y1="14634" x2="59048" y2="14634"/>
                        <a14:foregroundMark x1="72222" y1="31420" x2="72222" y2="31420"/>
                        <a14:foregroundMark x1="90159" y1="60976" x2="90159" y2="60976"/>
                        <a14:foregroundMark x1="90794" y1="65423" x2="90794" y2="65423"/>
                        <a14:foregroundMark x1="83016" y1="56528" x2="83016" y2="56528"/>
                        <a14:foregroundMark x1="80952" y1="54663" x2="80952" y2="54663"/>
                        <a14:foregroundMark x1="87460" y1="58537" x2="87460" y2="58537"/>
                        <a14:foregroundMark x1="65714" y1="69440" x2="65714" y2="69440"/>
                        <a14:foregroundMark x1="73810" y1="58106" x2="76508" y2="67432"/>
                        <a14:foregroundMark x1="76508" y1="67862" x2="87937" y2="79340"/>
                        <a14:foregroundMark x1="87937" y1="79340" x2="85873" y2="89096"/>
                        <a14:foregroundMark x1="81429" y1="91679" x2="81429" y2="91679"/>
                        <a14:foregroundMark x1="82540" y1="86657" x2="79206" y2="83788"/>
                        <a14:foregroundMark x1="73810" y1="80775" x2="73810" y2="80775"/>
                        <a14:foregroundMark x1="75397" y1="85222" x2="75397" y2="85222"/>
                        <a14:foregroundMark x1="74444" y1="87231" x2="72222" y2="90674"/>
                        <a14:foregroundMark x1="70476" y1="86227" x2="70476" y2="86227"/>
                        <a14:foregroundMark x1="70476" y1="82783" x2="70476" y2="82783"/>
                        <a14:foregroundMark x1="65079" y1="74319" x2="65079" y2="74319"/>
                        <a14:foregroundMark x1="66190" y1="70445" x2="66190" y2="70445"/>
                        <a14:foregroundMark x1="67778" y1="65997" x2="67778" y2="65997"/>
                        <a14:foregroundMark x1="57937" y1="55524" x2="57937" y2="55524"/>
                        <a14:foregroundMark x1="63968" y1="55524" x2="63968" y2="55524"/>
                        <a14:foregroundMark x1="69524" y1="59541" x2="69524" y2="59541"/>
                        <a14:foregroundMark x1="60159" y1="67862" x2="60159" y2="67862"/>
                        <a14:foregroundMark x1="54762" y1="67432" x2="54762" y2="67432"/>
                        <a14:foregroundMark x1="54127" y1="71449" x2="54127" y2="71449"/>
                        <a14:foregroundMark x1="79841" y1="80201" x2="79841" y2="80201"/>
                        <a14:foregroundMark x1="81429" y1="79770" x2="81429" y2="79770"/>
                        <a14:foregroundMark x1="83016" y1="79770" x2="83016" y2="79770"/>
                        <a14:foregroundMark x1="82540" y1="85653" x2="82540" y2="85653"/>
                        <a14:foregroundMark x1="62381" y1="73888" x2="62381" y2="73888"/>
                        <a14:foregroundMark x1="71111" y1="70445" x2="71111" y2="70445"/>
                        <a14:foregroundMark x1="61746" y1="62554" x2="61746" y2="62554"/>
                        <a14:foregroundMark x1="66667" y1="56098" x2="66667" y2="56098"/>
                        <a14:foregroundMark x1="64603" y1="58106" x2="64603" y2="58106"/>
                        <a14:foregroundMark x1="64603" y1="76758" x2="64603" y2="76758"/>
                        <a14:foregroundMark x1="58571" y1="73314" x2="58571" y2="73314"/>
                        <a14:foregroundMark x1="53651" y1="54089" x2="53651" y2="54089"/>
                        <a14:foregroundMark x1="60159" y1="51220" x2="60159" y2="51220"/>
                        <a14:foregroundMark x1="59048" y1="54089" x2="59048" y2="54089"/>
                        <a14:foregroundMark x1="43333" y1="64419" x2="43333" y2="64419"/>
                        <a14:foregroundMark x1="41587" y1="69440" x2="41587" y2="69440"/>
                        <a14:foregroundMark x1="41111" y1="73888" x2="41111" y2="73888"/>
                        <a14:foregroundMark x1="46032" y1="59541" x2="46032" y2="59541"/>
                        <a14:foregroundMark x1="53175" y1="61980" x2="53175" y2="61980"/>
                        <a14:foregroundMark x1="55873" y1="59541" x2="55873" y2="59541"/>
                        <a14:foregroundMark x1="60794" y1="67432" x2="60794" y2="67432"/>
                        <a14:foregroundMark x1="73333" y1="72884" x2="73333" y2="72884"/>
                        <a14:foregroundMark x1="55238" y1="6743" x2="55238" y2="6743"/>
                        <a14:foregroundMark x1="45397" y1="3300" x2="45397" y2="3300"/>
                        <a14:foregroundMark x1="40635" y1="6313" x2="40635" y2="6313"/>
                        <a14:foregroundMark x1="36190" y1="9756" x2="36190" y2="9756"/>
                        <a14:foregroundMark x1="70476" y1="18651" x2="70476" y2="18651"/>
                        <a14:foregroundMark x1="65714" y1="12626" x2="65714" y2="12626"/>
                        <a14:foregroundMark x1="73333" y1="68436" x2="73333" y2="68436"/>
                        <a14:foregroundMark x1="62381" y1="59110" x2="62381" y2="59110"/>
                        <a14:foregroundMark x1="60794" y1="71879" x2="60794" y2="71879"/>
                        <a14:foregroundMark x1="63492" y1="79340" x2="63492" y2="79340"/>
                        <a14:foregroundMark x1="67302" y1="81205" x2="67302" y2="81205"/>
                        <a14:foregroundMark x1="69524" y1="71449" x2="69524" y2="72884"/>
                        <a14:foregroundMark x1="71111" y1="74319" x2="71111" y2="74319"/>
                        <a14:foregroundMark x1="84762" y1="86227" x2="84762" y2="86227"/>
                        <a14:foregroundMark x1="26984" y1="14204" x2="26984" y2="14204"/>
                        <a14:foregroundMark x1="28571" y1="17073" x2="28571" y2="17073"/>
                        <a14:foregroundMark x1="25238" y1="25538" x2="25238" y2="25538"/>
                        <a14:foregroundMark x1="50317" y1="11191" x2="50317" y2="11191"/>
                        <a14:foregroundMark x1="75397" y1="30416" x2="75397" y2="30416"/>
                        <a14:foregroundMark x1="76508" y1="24964" x2="76508" y2="24534"/>
                        <a14:foregroundMark x1="76508" y1="32855" x2="76508" y2="32855"/>
                        <a14:foregroundMark x1="70476" y1="42324" x2="70476" y2="42324"/>
                        <a14:foregroundMark x1="31905" y1="36872" x2="31905" y2="36872"/>
                        <a14:foregroundMark x1="32381" y1="40316" x2="32381" y2="40316"/>
                        <a14:foregroundMark x1="25873" y1="33859" x2="25873" y2="33859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 flipH="1">
            <a:off x="152409" y="2564220"/>
            <a:ext cx="1568447" cy="1733546"/>
          </a:xfrm>
          <a:prstGeom prst="rect">
            <a:avLst/>
          </a:prstGeom>
          <a:noFill/>
        </p:spPr>
      </p:pic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4CC2BBE-F39E-44DA-9163-5C310261B1D6}" type="slidenum">
              <a:rPr lang="ru-RU" smtClean="0"/>
              <a:pPr>
                <a:defRPr/>
              </a:pPr>
              <a:t>24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3250">
        <p15:prstTrans prst="origami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3.33333E-6 L -3.88889E-6 3.33333E-6 C -0.04948 -0.00463 0.01128 3.33333E-6 -0.06094 3.33333E-6 C -0.07257 3.33333E-6 -0.08385 -0.00139 -0.09531 -0.00185 C -0.09687 -0.00278 -0.09861 -0.00301 -0.1 -0.00417 C -0.10174 -0.00509 -0.10295 -0.00741 -0.10469 -0.00833 C -0.10833 -0.00972 -0.11215 -0.00949 -0.11562 -0.01019 C -0.1184 -0.01088 -0.12083 -0.01158 -0.12344 -0.01227 C -0.13281 -0.01158 -0.14236 -0.01134 -0.15156 -0.01019 C -0.15434 -0.00996 -0.15677 -0.00857 -0.15937 -0.00833 C -0.16771 -0.00718 -0.17604 -0.00695 -0.18437 -0.00602 C -0.18958 -0.00463 -0.19479 -0.00324 -0.2 -0.00185 C -0.20312 -0.00139 -0.20642 -0.0007 -0.20937 3.33333E-6 C -0.21163 0.00069 -0.21354 0.00208 -0.21562 0.00231 C -0.22812 0.00347 -0.24062 0.0037 -0.25312 0.00417 C -0.26979 0.00879 -0.26181 0.00741 -0.29062 0.00417 C -0.29774 0.00347 -0.29826 0.00162 -0.30469 3.33333E-6 C -0.30885 -0.0007 -0.31319 -0.00116 -0.31719 -0.00185 L -0.32812 -0.00417 C -0.33142 -0.00463 -0.33437 -0.00579 -0.3375 -0.00602 C -0.34427 -0.00718 -0.35104 -0.00741 -0.35781 -0.00833 C -0.3901 -0.01528 -0.37049 -0.01181 -0.43906 -0.00833 C -0.44184 -0.0081 -0.44427 -0.00671 -0.44687 -0.00602 C -0.45156 -0.00533 -0.45625 -0.00463 -0.46094 -0.00417 C -0.48056 0.00254 -0.45625 -0.00579 -0.47187 3.33333E-6 C -0.47396 0.00092 -0.47604 0.00139 -0.47812 0.00231 C -0.49931 0.00162 -0.54097 0.00278 -0.56875 -0.00185 C -0.57969 -0.00371 -0.57448 -0.0044 -0.58594 -0.00833 L -0.59219 -0.01019 L -0.78281 -0.00833 C -0.78663 -0.0081 -0.79583 -0.00232 -0.79844 -0.00185 L -0.81406 3.33333E-6 C -0.82812 0.00625 -0.81215 -0.00023 -0.84531 0.00417 C -0.84705 0.0044 -0.84844 0.00579 -0.85 0.00648 C -0.85208 0.00717 -0.85434 0.00764 -0.85625 0.00833 C -0.85955 0.00972 -0.86562 0.0125 -0.86562 0.0125 C -0.86719 0.01481 -0.86858 0.01713 -0.87031 0.01898 C -0.8717 0.02014 -0.87361 0.02014 -0.875 0.02083 C -0.87726 0.02222 -0.87917 0.02384 -0.88125 0.025 C -0.88663 0.02824 -0.88628 0.02662 -0.89219 0.02917 C -0.89497 0.03055 -0.8974 0.03241 -0.9 0.03333 C -0.9026 0.03449 -0.90538 0.03472 -0.90781 0.03565 C -0.90955 0.03611 -0.91094 0.03704 -0.9125 0.0375 C -0.91458 0.03842 -0.91684 0.03866 -0.91875 0.03981 C -0.92101 0.04074 -0.92292 0.04259 -0.925 0.04398 C -0.92656 0.04467 -0.9283 0.04514 -0.92969 0.04583 C -0.93403 0.04861 -0.93802 0.05139 -0.94219 0.05417 C -0.94427 0.05555 -0.94635 0.05741 -0.94844 0.05833 C -0.95 0.05926 -0.95174 0.05972 -0.95312 0.06065 C -0.9559 0.0618 -0.95833 0.06342 -0.96094 0.06481 C -0.96302 0.06551 -0.96528 0.06597 -0.96719 0.06667 C -0.96997 0.06805 -0.9724 0.06967 -0.975 0.07083 C -0.98628 0.07592 -0.97639 0.06944 -0.98906 0.07731 C -0.9934 0.07986 -0.99722 0.08356 -1.00156 0.08565 C -1.00694 0.08796 -1.00712 0.08773 -1.0125 0.09167 C -1.02135 0.09838 -1.01285 0.09375 -1.02344 0.1 C -1.04149 0.11065 -1.02222 0.09815 -1.0375 0.10833 C -1.03906 0.11111 -1.04115 0.11366 -1.04219 0.11667 C -1.04323 0.11944 -1.04271 0.12268 -1.04375 0.125 C -1.04497 0.12778 -1.04687 0.12917 -1.04844 0.13148 C -1.05347 0.15741 -1.04722 0.125 -1.05156 0.14583 C -1.05226 0.14861 -1.0526 0.15162 -1.05312 0.15417 C -1.0566 0.16759 -1.05573 0.16065 -1.05781 0.17083 C -1.05851 0.17361 -1.05885 0.17662 -1.05937 0.17917 C -1.06302 0.19375 -1.06163 0.18542 -1.06562 0.19815 C -1.06632 0.2 -1.06667 0.20231 -1.06719 0.20417 C -1.06823 0.20787 -1.06944 0.21111 -1.07031 0.21481 C -1.07101 0.21667 -1.07118 0.21898 -1.07187 0.22083 C -1.07378 0.22523 -1.07812 0.23333 -1.07812 0.23333 L -1.08281 0.25231 L -1.08594 0.26481 C -1.08646 0.26759 -1.08715 0.27014 -1.0875 0.27315 C -1.08819 0.27708 -1.08854 0.28148 -1.08906 0.28565 C -1.08958 0.28773 -1.0901 0.28981 -1.09062 0.29167 C -1.09115 0.29815 -1.09149 0.3044 -1.09219 0.31065 C -1.09253 0.31273 -1.09358 0.31458 -1.09375 0.31667 C -1.09462 0.32292 -1.09444 0.3294 -1.09531 0.33565 C -1.09549 0.33565 -1.09931 0.35116 -1.1 0.35417 C -1.10069 0.35648 -1.10139 0.35833 -1.10156 0.36065 C -1.10538 0.39028 -1.10087 0.35324 -1.10469 0.38981 C -1.10538 0.39514 -1.10625 0.40486 -1.10781 0.41065 C -1.10868 0.41412 -1.1099 0.41736 -1.11094 0.42083 C -1.11354 0.43032 -1.11146 0.42454 -1.11406 0.43565 C -1.11493 0.43981 -1.11615 0.44398 -1.11719 0.44815 C -1.11753 0.45 -1.11823 0.45208 -1.11858 0.45417 C -1.11962 0.45972 -1.12101 0.46528 -1.1217 0.47083 C -1.1224 0.475 -1.12292 0.47917 -1.12344 0.48333 C -1.12396 0.48819 -1.12431 0.49329 -1.12483 0.49815 C -1.12535 0.50092 -1.12587 0.5037 -1.12656 0.50648 C -1.12587 0.51528 -1.12604 0.52454 -1.12483 0.53333 C -1.12361 0.54491 -1.12153 0.54491 -1.11858 0.55417 C -1.11302 0.57292 -1.1184 0.56111 -1.11233 0.57315 C -1.10677 0.59583 -1.1158 0.56134 -1.10781 0.58565 C -1.10642 0.58958 -1.10625 0.59421 -1.10469 0.59815 L -1.10156 0.60648 C -1.10104 0.60926 -1.10122 0.61227 -1.1 0.61481 C -1.09896 0.61736 -1.09687 0.61875 -1.09531 0.62083 C -1.09271 0.625 -1.09028 0.6294 -1.0875 0.63333 C -1.08351 0.63912 -1.07865 0.64375 -1.075 0.65 C -1.05747 0.68125 -1.08212 0.63866 -1.06562 0.66481 C -1.06458 0.66667 -1.06372 0.66898 -1.0625 0.67083 C -1.05885 0.67685 -1.05781 0.67731 -1.05312 0.68148 C -1.05208 0.68333 -1.05139 0.68588 -1.05 0.6875 C -1.04722 0.69143 -1.04236 0.69329 -1.03906 0.69583 C -1.03611 0.69861 -1.02483 0.71088 -1.02344 0.7125 C -1.02222 0.71435 -1.0217 0.71713 -1.02031 0.71898 C -1.01806 0.72199 -1.0151 0.7243 -1.0125 0.72731 C -1.00885 0.73194 -1.00556 0.73727 -1.00156 0.74167 C -0.99931 0.74444 -0.99635 0.74583 -0.99375 0.74815 C -0.98281 0.75787 -0.99288 0.75185 -0.97812 0.75833 C -0.9467 0.78842 -0.98837 0.75069 -0.95469 0.775 C -0.95278 0.77662 -0.95208 0.77986 -0.95 0.78148 C -0.93594 0.79213 -0.93299 0.79097 -0.91875 0.79815 C -0.9151 0.8 -0.91163 0.80231 -0.90781 0.80417 C -0.90486 0.80579 -0.90156 0.80694 -0.89844 0.80833 C -0.89479 0.81042 -0.89115 0.8125 -0.8875 0.81481 C -0.88542 0.81597 -0.88351 0.81782 -0.88125 0.81898 C -0.87726 0.8206 -0.87274 0.82037 -0.86875 0.82315 C -0.85608 0.83148 -0.8691 0.82361 -0.85625 0.82917 C -0.85486 0.82986 -0.84653 0.83472 -0.84375 0.83565 C -0.83837 0.83704 -0.82153 0.84051 -0.81406 0.84167 C -0.80955 0.84259 -0.80469 0.84305 -0.8 0.84398 C -0.78437 0.84305 -0.76875 0.84282 -0.75312 0.84167 C -0.75 0.84143 -0.74687 0.84097 -0.74375 0.83981 C -0.74167 0.83889 -0.73976 0.83657 -0.7375 0.83565 C -0.73507 0.83449 -0.73229 0.83426 -0.72969 0.83333 C -0.72031 0.83079 -0.71076 0.82917 -0.70156 0.825 C -0.69566 0.82245 -0.69323 0.82129 -0.68594 0.81898 C -0.68351 0.81805 -0.68073 0.81759 -0.67812 0.81667 C -0.66163 0.80579 -0.68542 0.82106 -0.66094 0.80833 C -0.65781 0.80671 -0.65469 0.8044 -0.65156 0.80231 C -0.64531 0.79745 -0.63976 0.79074 -0.63281 0.7875 C -0.63125 0.78704 -0.62969 0.78634 -0.62812 0.78565 C -0.62396 0.78287 -0.61979 0.78032 -0.61562 0.77731 C -0.61094 0.77338 -0.60087 0.76435 -0.59531 0.75833 C -0.59219 0.75509 -0.58889 0.75185 -0.58594 0.74815 C -0.58472 0.74629 -0.5842 0.74352 -0.58281 0.74167 C -0.58056 0.73866 -0.57743 0.73657 -0.575 0.73333 C -0.56163 0.71551 -0.58941 0.74375 -0.56406 0.71667 C -0.54878 0.70046 -0.56406 0.72292 -0.54687 0.7 C -0.5441 0.69629 -0.54184 0.69167 -0.53906 0.6875 C -0.53715 0.68472 -0.53472 0.68217 -0.53281 0.67917 C -0.52899 0.67315 -0.52656 0.66551 -0.52187 0.66065 L -0.5125 0.65 C -0.5099 0.64167 -0.50885 0.63241 -0.50469 0.625 C -0.50087 0.61805 -0.49844 0.61435 -0.49531 0.60648 C -0.49358 0.60162 -0.49253 0.59653 -0.49062 0.59167 C -0.48993 0.58958 -0.48854 0.58773 -0.4875 0.58565 C -0.48333 0.57454 -0.47951 0.56319 -0.475 0.55231 C -0.47326 0.54792 -0.47049 0.54421 -0.46875 0.53981 C -0.46632 0.53241 -0.46493 0.5243 -0.4625 0.51667 C -0.46181 0.51389 -0.46024 0.51134 -0.45937 0.50833 C -0.45868 0.50579 -0.45851 0.50278 -0.45781 0.5 C -0.45694 0.49514 -0.45573 0.49051 -0.45469 0.48565 C -0.45347 0.4787 -0.4533 0.47153 -0.45156 0.46481 C -0.45104 0.4625 -0.45052 0.46065 -0.45 0.45833 C -0.44948 0.4544 -0.44948 0.45 -0.44844 0.44583 C -0.4474 0.44097 -0.44531 0.43611 -0.44375 0.43148 C -0.44427 0.41389 -0.44392 0.39653 -0.44531 0.37917 C -0.44601 0.37268 -0.44878 0.3669 -0.45 0.36065 C -0.45104 0.35555 -0.45208 0.35069 -0.45312 0.34583 C -0.45365 0.34375 -0.45417 0.34167 -0.45469 0.33981 C -0.45573 0.3368 -0.45694 0.33426 -0.45781 0.33148 C -0.45851 0.3294 -0.45868 0.32708 -0.45937 0.325 C -0.46128 0.32014 -0.46389 0.31551 -0.46562 0.31065 C -0.47222 0.29329 -0.46632 0.30648 -0.47031 0.29398 C -0.47135 0.29097 -0.4724 0.28819 -0.47344 0.28565 C -0.47674 0.27801 -0.47812 0.27546 -0.48125 0.26898 C -0.48524 0.25324 -0.48333 0.25879 -0.49687 0.23565 C -0.50052 0.22917 -0.50434 0.22315 -0.50781 0.21667 C -0.51059 0.21204 -0.5125 0.20648 -0.51562 0.20231 C -0.52222 0.19352 -0.5191 0.19838 -0.525 0.1875 C -0.52552 0.18472 -0.52517 0.18148 -0.52656 0.17917 C -0.53073 0.17338 -0.54062 0.16481 -0.54062 0.16481 C -0.54167 0.1625 -0.54236 0.15995 -0.54375 0.15833 C -0.54618 0.15625 -0.54913 0.15602 -0.55156 0.15417 C -0.55434 0.15254 -0.55712 0.15046 -0.55937 0.14815 C -0.56545 0.14213 -0.57135 0.13634 -0.57656 0.12917 C -0.58142 0.12292 -0.58056 0.12315 -0.58594 0.11898 C -0.58958 0.11597 -0.59323 0.11296 -0.59687 0.11065 C -0.60295 0.10648 -0.60399 0.10694 -0.60937 0.10417 C -0.61215 0.10301 -0.61458 0.10139 -0.61719 0.1 C -0.62031 0.09861 -0.62361 0.09768 -0.62656 0.09583 C -0.63021 0.09398 -0.64045 0.08842 -0.64375 0.0875 C -0.65 0.08634 -0.65625 0.08611 -0.6625 0.08565 C -0.67396 0.08611 -0.68559 0.08634 -0.69687 0.0875 C -0.7033 0.08842 -0.71562 0.09167 -0.71562 0.09167 C -0.71875 0.09305 -0.72187 0.09491 -0.725 0.09583 C -0.7316 0.09815 -0.74462 0.0993 -0.75 0.1 C -0.75312 0.10139 -0.75625 0.10301 -0.75937 0.10417 C -0.76354 0.10579 -0.76788 0.10671 -0.77187 0.10833 C -0.77986 0.11157 -0.78733 0.11667 -0.79531 0.11898 C -0.82413 0.12662 -0.78872 0.11667 -0.80781 0.12315 C -0.81406 0.125 -0.82049 0.12592 -0.82656 0.12731 L -0.83594 0.13148 C -0.8375 0.13194 -0.83906 0.13287 -0.84062 0.13333 C -0.85573 0.13842 -0.84896 0.13657 -0.86094 0.13981 C -0.86458 0.14167 -0.86823 0.14398 -0.87187 0.14583 C -0.875 0.14745 -0.87847 0.14815 -0.88125 0.15 L -0.90312 0.16481 C -0.91094 0.16991 -0.90729 0.16782 -0.91406 0.17083 C -0.91823 0.175 -0.92292 0.17847 -0.92656 0.18333 C -0.92865 0.18611 -0.93056 0.18958 -0.93281 0.19167 C -0.9342 0.19305 -0.93594 0.19305 -0.9375 0.19398 C -0.93906 0.19583 -0.94062 0.19815 -0.94219 0.2 C -0.95174 0.21065 -0.94809 0.19722 -0.96094 0.22315 C -0.96875 0.23842 -0.9651 0.23148 -0.97187 0.24398 C -0.9724 0.24583 -0.97274 0.24815 -0.97344 0.25 C -0.97431 0.25231 -0.97569 0.25417 -0.97656 0.25648 C -0.97778 0.25903 -0.97882 0.2618 -0.97969 0.26481 C -0.98854 0.2912 -0.97622 0.25717 -0.9875 0.2875 C -0.98802 0.2912 -0.98819 0.29467 -0.98906 0.29815 C -0.98976 0.30046 -0.99132 0.30208 -0.99219 0.30417 C -0.9934 0.30694 -0.99427 0.30972 -0.99531 0.3125 C -0.99583 0.3162 -0.99601 0.31967 -0.99687 0.32315 C -0.99861 0.32893 -1.00312 0.33981 -1.00312 0.33981 C -1.00625 0.36759 -1.0033 0.34236 -1.00625 0.36481 C -1.00694 0.36875 -1.00729 0.37315 -1.00781 0.37731 C -1.00885 0.38264 -1.01059 0.38657 -1.0125 0.39167 C -1.01302 0.39537 -1.01337 0.39884 -1.01406 0.40231 C -1.01493 0.40509 -1.01667 0.40741 -1.01719 0.41065 C -1.01823 0.41597 -1.01823 0.42176 -1.01875 0.42731 C -1.01823 0.44537 -1.0184 0.46342 -1.01719 0.48148 C -1.01684 0.48842 -1.01285 0.50324 -1.01094 0.51065 C -1.01042 0.5125 -1.0099 0.51458 -1.00937 0.51667 C -1.0059 0.53565 -1.00764 0.52801 -1.00469 0.53981 C -1.00417 0.54398 -1.00434 0.54815 -1.00312 0.55231 C -1.00104 0.56018 -0.98507 0.59722 -0.98437 0.59815 C -0.98177 0.60139 -0.97899 0.60463 -0.97656 0.60833 C -0.97378 0.61296 -0.97118 0.61805 -0.96875 0.62315 C -0.96701 0.62708 -0.96632 0.63194 -0.96406 0.63565 C -0.9625 0.63819 -0.96007 0.63981 -0.95781 0.64167 C -0.95486 0.64467 -0.95156 0.64722 -0.94844 0.65 C -0.93177 0.66574 -0.95608 0.64491 -0.93125 0.66481 C -0.92969 0.66597 -0.92847 0.66805 -0.92656 0.66898 C -0.92361 0.67014 -0.92031 0.67037 -0.91719 0.67083 C -0.90712 0.6787 -0.90955 0.67824 -0.90156 0.68148 C -0.89653 0.68356 -0.89149 0.68704 -0.88594 0.6875 C -0.86476 0.68981 -0.84323 0.68889 -0.82187 0.68981 C -0.81719 0.69028 -0.81267 0.69167 -0.80781 0.69167 C -0.80035 0.69167 -0.78785 0.68912 -0.77969 0.6875 C -0.77552 0.68565 -0.77153 0.6831 -0.76719 0.68148 C -0.76059 0.67847 -0.75382 0.67685 -0.74687 0.675 C -0.73785 0.6669 -0.74687 0.67407 -0.73125 0.66667 C -0.72604 0.66435 -0.72101 0.66088 -0.71562 0.65833 C -0.71406 0.65787 -0.7125 0.65717 -0.71094 0.65648 C -0.68906 0.64421 -0.70451 0.65324 -0.68594 0.6375 C -0.68403 0.63588 -0.68177 0.63495 -0.67969 0.63333 C -0.67812 0.63217 -0.67674 0.63055 -0.675 0.62917 C -0.67257 0.62708 -0.66979 0.625 -0.66719 0.62315 C -0.66562 0.62037 -0.66441 0.61713 -0.6625 0.61481 C -0.66128 0.61296 -0.65903 0.6125 -0.65781 0.61065 C -0.65573 0.60671 -0.65503 0.60185 -0.65312 0.59815 C -0.64653 0.58426 -0.64497 0.58287 -0.6375 0.57315 C -0.63437 0.56042 -0.63837 0.57292 -0.63125 0.56065 C -0.62691 0.55278 -0.62622 0.54838 -0.62344 0.53981 C -0.61962 0.51389 -0.62535 0.54676 -0.61719 0.51667 C -0.6158 0.51134 -0.6151 0.50555 -0.61406 0.5 C -0.61354 0.49444 -0.61354 0.48889 -0.6125 0.48333 C -0.61146 0.47778 -0.60937 0.47245 -0.60781 0.46667 C -0.60677 0.46204 -0.60573 0.45694 -0.60469 0.45231 C -0.60417 0.44676 -0.60312 0.4412 -0.60312 0.43565 C -0.60312 0.42662 -0.60451 0.40185 -0.60625 0.38981 C -0.6066 0.3875 -0.60747 0.38565 -0.60781 0.38333 C -0.60851 0.38079 -0.60885 0.37778 -0.60937 0.375 C -0.61042 0.37083 -0.61163 0.3669 -0.6125 0.3625 C -0.61319 0.35995 -0.61337 0.35694 -0.61406 0.35417 C -0.61493 0.35208 -0.61615 0.35 -0.61719 0.34815 C -0.62187 0.33958 -0.62135 0.3412 -0.625 0.33333 C -0.63542 0.31134 -0.62361 0.33472 -0.63594 0.3125 C -0.64531 0.29606 -0.63941 0.3 -0.64844 0.29583 C -0.65347 0.28611 -0.64931 0.29213 -0.65781 0.28565 C -0.65955 0.28426 -0.66111 0.28287 -0.6625 0.28148 C -0.66476 0.2794 -0.66649 0.27685 -0.66875 0.275 C -0.67205 0.27268 -0.68056 0.27153 -0.68281 0.27083 C -0.69861 0.26042 -0.67882 0.27268 -0.69687 0.26481 C -0.69913 0.26366 -0.70104 0.26157 -0.70312 0.26065 C -0.70521 0.25949 -0.70729 0.25926 -0.70937 0.25833 C -0.71146 0.25648 -0.71337 0.2537 -0.71562 0.25231 C -0.7224 0.24768 -0.72604 0.24815 -0.73281 0.24583 C -0.73455 0.24537 -0.73594 0.24444 -0.7375 0.24398 C -0.74062 0.24305 -0.74392 0.24282 -0.74687 0.24167 C -0.75069 0.24074 -0.75417 0.23796 -0.75781 0.2375 C -0.77604 0.23588 -0.79427 0.23611 -0.8125 0.23565 C -0.81632 0.23379 -0.82135 0.23148 -0.825 0.23148 C -0.82934 0.23148 -0.83333 0.23287 -0.8375 0.23333 C -0.84826 0.23819 -0.83507 0.23264 -0.85 0.2375 C -0.85174 0.23819 -0.85312 0.23912 -0.85469 0.23981 C -0.85833 0.2412 -0.86198 0.24259 -0.86562 0.24398 C -0.86823 0.24467 -0.87101 0.24514 -0.87344 0.24583 C -0.88437 0.24954 -0.87101 0.24629 -0.88437 0.25231 C -0.88698 0.25324 -0.88976 0.25324 -0.89219 0.25417 C -0.89549 0.25532 -0.89844 0.25694 -0.90156 0.25833 C -0.90365 0.26065 -0.90573 0.26273 -0.90781 0.26481 C -0.90937 0.2662 -0.91128 0.26713 -0.9125 0.26898 C -0.92587 0.28657 -0.91128 0.27338 -0.92656 0.28565 C -0.93837 0.30625 -0.92396 0.28009 -0.93594 0.30417 C -0.9375 0.30717 -0.93906 0.30972 -0.94062 0.3125 C -0.94115 0.31481 -0.94149 0.3169 -0.94219 0.31898 C -0.94306 0.32106 -0.94479 0.32268 -0.94531 0.325 C -0.94635 0.32847 -0.94618 0.33217 -0.94687 0.33565 C -0.94844 0.34213 -0.95087 0.34815 -0.95312 0.35417 C -0.95677 0.37315 -0.95556 0.36342 -0.95312 0.39815 C -0.95295 0.40162 -0.95243 0.40509 -0.95156 0.40833 C -0.95087 0.41134 -0.94948 0.41389 -0.94844 0.41667 C -0.94792 0.42037 -0.94774 0.42384 -0.94687 0.42731 C -0.94479 0.4368 -0.94375 0.43588 -0.94219 0.44398 C -0.94167 0.44722 -0.94149 0.45092 -0.94062 0.45417 C -0.93889 0.46134 -0.93559 0.46782 -0.93437 0.475 C -0.93385 0.4787 -0.93368 0.48217 -0.93281 0.48565 C -0.93212 0.48842 -0.93073 0.49097 -0.92969 0.49398 C -0.92917 0.49583 -0.92899 0.49815 -0.92812 0.5 C -0.92517 0.50856 -0.92135 0.51643 -0.91875 0.525 C -0.91667 0.53194 -0.91649 0.54074 -0.9125 0.54583 C -0.89427 0.57037 -0.91285 0.54861 -0.89219 0.56481 C -0.88941 0.5669 -0.88715 0.5706 -0.88437 0.57315 C -0.88247 0.57477 -0.88021 0.57569 -0.87812 0.57731 C -0.87656 0.57847 -0.87517 0.58032 -0.87344 0.58148 C -0.87205 0.58241 -0.87031 0.58264 -0.86875 0.58333 C -0.84896 0.59375 -0.85955 0.59028 -0.84375 0.59398 C -0.83229 0.59305 -0.82083 0.59305 -0.80937 0.59167 C -0.80243 0.59097 -0.80208 0.58796 -0.79531 0.58333 C -0.7809 0.57384 -0.80712 0.59745 -0.77969 0.57315 C -0.77396 0.56782 -0.76806 0.56227 -0.7625 0.55648 C -0.7599 0.5537 -0.75694 0.55139 -0.75469 0.54815 C -0.75122 0.54236 -0.74531 0.52917 -0.74531 0.52917 C -0.74132 0.50254 -0.74774 0.53796 -0.7375 0.50648 C -0.73594 0.50116 -0.73524 0.49537 -0.73437 0.48981 C -0.73368 0.48495 -0.73351 0.47986 -0.73281 0.475 C -0.73247 0.47153 -0.73177 0.46805 -0.73125 0.46481 C -0.73177 0.44861 -0.73212 0.43264 -0.73281 0.41667 C -0.73299 0.41504 -0.73542 0.40046 -0.73594 0.39815 C -0.73837 0.38958 -0.74219 0.38171 -0.74375 0.37315 C -0.74653 0.35856 -0.7441 0.36875 -0.75156 0.35 C -0.75399 0.34421 -0.75469 0.34051 -0.75781 0.33565 C -0.76198 0.32893 -0.76441 0.32731 -0.77031 0.32315 C -0.78281 0.31412 -0.77934 0.31597 -0.78906 0.3125 C -0.79444 0.30833 -0.79878 0.30417 -0.80469 0.30231 C -0.80833 0.30092 -0.81198 0.30092 -0.81562 0.3 C -0.82344 0.30092 -0.83142 0.30069 -0.83906 0.30231 C -0.84184 0.30278 -0.84444 0.30463 -0.84687 0.30648 C -0.85017 0.30879 -0.85625 0.31481 -0.85625 0.31481 C -0.86372 0.3294 -0.85521 0.31088 -0.86094 0.33148 C -0.86163 0.33379 -0.86302 0.33565 -0.86406 0.3375 C -0.86788 0.36227 -0.86302 0.3368 -0.86875 0.35417 C -0.87014 0.35833 -0.87083 0.3625 -0.87187 0.36667 C -0.8724 0.36898 -0.87274 0.37106 -0.87344 0.37315 L -0.875 0.37731 L -0.875 0.37731 " pathEditMode="relative" ptsTypes="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>
                                      <p:cBhvr>
                                        <p:cTn id="6" dur="4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475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6">
                <a:lumMod val="5000"/>
                <a:lumOff val="95000"/>
              </a:schemeClr>
            </a:gs>
            <a:gs pos="74000">
              <a:schemeClr val="accent6">
                <a:lumMod val="45000"/>
                <a:lumOff val="55000"/>
              </a:schemeClr>
            </a:gs>
            <a:gs pos="83000">
              <a:schemeClr val="accent6">
                <a:lumMod val="45000"/>
                <a:lumOff val="55000"/>
              </a:schemeClr>
            </a:gs>
            <a:gs pos="100000">
              <a:schemeClr val="accent6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http://www.playcast.ru/uploads/2016/04/12/1823202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81966" y="0"/>
            <a:ext cx="9307931" cy="4648200"/>
          </a:xfrm>
          <a:prstGeom prst="rect">
            <a:avLst/>
          </a:prstGeom>
          <a:noFill/>
        </p:spPr>
      </p:pic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977565" y="6248400"/>
            <a:ext cx="3352800" cy="476250"/>
          </a:xfrm>
        </p:spPr>
        <p:txBody>
          <a:bodyPr/>
          <a:lstStyle/>
          <a:p>
            <a:pPr algn="ctr">
              <a:defRPr/>
            </a:pPr>
            <a:endParaRPr lang="ru-RU" dirty="0"/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4CC2BBE-F39E-44DA-9163-5C310261B1D6}" type="slidenum">
              <a:rPr lang="ru-RU" smtClean="0"/>
              <a:pPr>
                <a:defRPr/>
              </a:pPr>
              <a:t>25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3250">
        <p15:prstTrans prst="origami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6">
                <a:lumMod val="5000"/>
                <a:lumOff val="95000"/>
              </a:schemeClr>
            </a:gs>
            <a:gs pos="74000">
              <a:schemeClr val="accent6">
                <a:lumMod val="45000"/>
                <a:lumOff val="55000"/>
              </a:schemeClr>
            </a:gs>
            <a:gs pos="83000">
              <a:schemeClr val="accent6">
                <a:lumMod val="45000"/>
                <a:lumOff val="55000"/>
              </a:schemeClr>
            </a:gs>
            <a:gs pos="100000">
              <a:schemeClr val="accent6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00298" y="0"/>
            <a:ext cx="4027256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spc="50" dirty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Рефлексия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0" y="785794"/>
            <a:ext cx="6486070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3600" b="1" dirty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Составляем картину урока: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6408" y="1242102"/>
            <a:ext cx="5279972" cy="707886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000" b="1" spc="50" dirty="0">
                <a:ln w="11430"/>
                <a:solidFill>
                  <a:srgbClr val="A5002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«Мы </a:t>
            </a:r>
            <a:r>
              <a:rPr lang="ru-RU" sz="4000" b="1" spc="50" dirty="0" smtClean="0">
                <a:ln w="11430"/>
                <a:solidFill>
                  <a:srgbClr val="A5002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повторили….»</a:t>
            </a:r>
            <a:endParaRPr lang="ru-RU" sz="4000" b="1" spc="50" dirty="0">
              <a:ln w="11430"/>
              <a:solidFill>
                <a:srgbClr val="A50021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967903" y="1763706"/>
            <a:ext cx="5176097" cy="707886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000" b="1" spc="50" dirty="0">
                <a:ln w="11430"/>
                <a:solidFill>
                  <a:srgbClr val="990033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«Мы </a:t>
            </a:r>
            <a:r>
              <a:rPr lang="ru-RU" sz="4000" b="1" spc="50" dirty="0" smtClean="0">
                <a:ln w="11430"/>
                <a:solidFill>
                  <a:srgbClr val="990033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закрепили….»</a:t>
            </a:r>
            <a:endParaRPr lang="ru-RU" sz="4000" b="1" spc="50" dirty="0">
              <a:ln w="11430"/>
              <a:solidFill>
                <a:srgbClr val="990033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0380" y="2228080"/>
            <a:ext cx="6477159" cy="707886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000" b="1" spc="50" dirty="0" smtClean="0">
                <a:ln w="11430"/>
                <a:solidFill>
                  <a:srgbClr val="A5002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«У меня получилось….»</a:t>
            </a:r>
            <a:endParaRPr lang="ru-RU" sz="4000" b="1" spc="50" dirty="0">
              <a:ln w="11430"/>
              <a:solidFill>
                <a:srgbClr val="A50021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643042" y="2857496"/>
            <a:ext cx="7286676" cy="707886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000" b="1" spc="50" dirty="0">
                <a:ln w="11430"/>
                <a:solidFill>
                  <a:srgbClr val="A5002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«У </a:t>
            </a:r>
            <a:r>
              <a:rPr lang="ru-RU" sz="4000" b="1" spc="50" dirty="0" smtClean="0">
                <a:ln w="11430"/>
                <a:solidFill>
                  <a:srgbClr val="A5002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меня не </a:t>
            </a:r>
            <a:r>
              <a:rPr lang="ru-RU" sz="4000" b="1" spc="50" dirty="0">
                <a:ln w="11430"/>
                <a:solidFill>
                  <a:srgbClr val="A5002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получилось….»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0" y="3429000"/>
            <a:ext cx="5853846" cy="76944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400" b="1" spc="50" dirty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Анализ успешности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0" y="4143380"/>
            <a:ext cx="6662401" cy="707886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000" b="1" spc="50" dirty="0">
                <a:ln w="11430"/>
                <a:solidFill>
                  <a:srgbClr val="A5002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«Смогли потому, что ….»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0" y="4786322"/>
            <a:ext cx="8511625" cy="707886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000" b="1" spc="50" dirty="0">
                <a:ln w="11430"/>
                <a:solidFill>
                  <a:srgbClr val="A5002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«Не получилось потому, что….»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0" y="5500702"/>
            <a:ext cx="8572560" cy="1077218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defRPr/>
            </a:pPr>
            <a:r>
              <a:rPr lang="ru-RU" sz="3200" b="1" spc="50" dirty="0">
                <a:ln w="11430"/>
                <a:solidFill>
                  <a:srgbClr val="A5002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«Дома и на следующем уроке надо потренироваться в….»</a:t>
            </a:r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4CC2BBE-F39E-44DA-9163-5C310261B1D6}" type="slidenum">
              <a:rPr lang="ru-RU" smtClean="0"/>
              <a:pPr>
                <a:defRPr/>
              </a:pPr>
              <a:t>26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3250">
        <p15:prstTrans prst="origami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6">
                <a:lumMod val="5000"/>
                <a:lumOff val="95000"/>
              </a:schemeClr>
            </a:gs>
            <a:gs pos="74000">
              <a:schemeClr val="accent6">
                <a:lumMod val="45000"/>
                <a:lumOff val="55000"/>
              </a:schemeClr>
            </a:gs>
            <a:gs pos="83000">
              <a:schemeClr val="accent6">
                <a:lumMod val="45000"/>
                <a:lumOff val="55000"/>
              </a:schemeClr>
            </a:gs>
            <a:gs pos="100000">
              <a:schemeClr val="accent6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3429000" cy="476250"/>
          </a:xfrm>
        </p:spPr>
        <p:txBody>
          <a:bodyPr/>
          <a:lstStyle/>
          <a:p>
            <a:pPr algn="ctr">
              <a:defRPr/>
            </a:pPr>
            <a:endParaRPr lang="ru-RU" dirty="0"/>
          </a:p>
        </p:txBody>
      </p:sp>
      <p:grpSp>
        <p:nvGrpSpPr>
          <p:cNvPr id="3" name="Группа 2"/>
          <p:cNvGrpSpPr>
            <a:grpSpLocks/>
          </p:cNvGrpSpPr>
          <p:nvPr/>
        </p:nvGrpSpPr>
        <p:grpSpPr bwMode="auto">
          <a:xfrm>
            <a:off x="3243686" y="201425"/>
            <a:ext cx="2669297" cy="2540661"/>
            <a:chOff x="3739975" y="519868"/>
            <a:chExt cx="2160240" cy="1844305"/>
          </a:xfrm>
        </p:grpSpPr>
        <p:pic>
          <p:nvPicPr>
            <p:cNvPr id="4" name="Рисунок 3"/>
            <p:cNvPicPr>
              <a:picLocks noChangeAspect="1"/>
            </p:cNvPicPr>
            <p:nvPr/>
          </p:nvPicPr>
          <p:blipFill>
            <a:blip r:embed="rId2" cstate="print">
              <a:duotone>
                <a:prstClr val="black"/>
                <a:srgbClr val="00B050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 rot="897715">
              <a:off x="3739975" y="519868"/>
              <a:ext cx="2160240" cy="18443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5" name="Группа 4"/>
            <p:cNvGrpSpPr>
              <a:grpSpLocks/>
            </p:cNvGrpSpPr>
            <p:nvPr/>
          </p:nvGrpSpPr>
          <p:grpSpPr bwMode="auto">
            <a:xfrm>
              <a:off x="4532592" y="1088079"/>
              <a:ext cx="651249" cy="698661"/>
              <a:chOff x="4532592" y="1088079"/>
              <a:chExt cx="651249" cy="698661"/>
            </a:xfrm>
          </p:grpSpPr>
          <p:cxnSp>
            <p:nvCxnSpPr>
              <p:cNvPr id="6" name="Прямая соединительная линия 5"/>
              <p:cNvCxnSpPr>
                <a:cxnSpLocks noChangeShapeType="1"/>
              </p:cNvCxnSpPr>
              <p:nvPr/>
            </p:nvCxnSpPr>
            <p:spPr bwMode="auto">
              <a:xfrm>
                <a:off x="4608836" y="1777140"/>
                <a:ext cx="557989" cy="9600"/>
              </a:xfrm>
              <a:prstGeom prst="line">
                <a:avLst/>
              </a:prstGeom>
              <a:noFill/>
              <a:ln w="57150" algn="ctr">
                <a:solidFill>
                  <a:srgbClr val="C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sp>
            <p:nvSpPr>
              <p:cNvPr id="7" name="Овал 6"/>
              <p:cNvSpPr/>
              <p:nvPr/>
            </p:nvSpPr>
            <p:spPr bwMode="auto">
              <a:xfrm>
                <a:off x="4532592" y="1088079"/>
                <a:ext cx="287503" cy="360291"/>
              </a:xfrm>
              <a:prstGeom prst="ellipse">
                <a:avLst/>
              </a:prstGeom>
              <a:ln>
                <a:headEnd type="none" w="med" len="med"/>
                <a:tailEnd type="none" w="med" len="med"/>
              </a:ln>
              <a:extLst/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/>
              <a:lstStyle>
                <a:defPPr>
                  <a:defRPr lang="en-GB"/>
                </a:defPPr>
                <a:lvl1pPr algn="l" defTabSz="449263" rtl="0" fontAlgn="base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defRPr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449263" rtl="0" fontAlgn="base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defRPr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449263" rtl="0" fontAlgn="base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defRPr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449263" rtl="0" fontAlgn="base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defRPr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449263" rtl="0" fontAlgn="base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defRPr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ru-RU"/>
              </a:p>
            </p:txBody>
          </p:sp>
          <p:sp>
            <p:nvSpPr>
              <p:cNvPr id="8" name="Овал 7"/>
              <p:cNvSpPr/>
              <p:nvPr/>
            </p:nvSpPr>
            <p:spPr bwMode="auto">
              <a:xfrm>
                <a:off x="4608836" y="1267431"/>
                <a:ext cx="142957" cy="166654"/>
              </a:xfrm>
              <a:prstGeom prst="ellipse">
                <a:avLst/>
              </a:prstGeom>
              <a:solidFill>
                <a:schemeClr val="accent2"/>
              </a:solidFill>
              <a:ln>
                <a:headEnd type="none" w="med" len="med"/>
                <a:tailEnd type="none" w="med" len="med"/>
              </a:ln>
              <a:extLst/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/>
              <a:lstStyle>
                <a:defPPr>
                  <a:defRPr lang="en-GB"/>
                </a:defPPr>
                <a:lvl1pPr algn="l" defTabSz="449263" rtl="0" fontAlgn="base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defRPr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449263" rtl="0" fontAlgn="base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defRPr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449263" rtl="0" fontAlgn="base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defRPr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449263" rtl="0" fontAlgn="base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defRPr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449263" rtl="0" fontAlgn="base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defRPr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ru-RU"/>
              </a:p>
            </p:txBody>
          </p:sp>
          <p:sp>
            <p:nvSpPr>
              <p:cNvPr id="9" name="Овал 8"/>
              <p:cNvSpPr/>
              <p:nvPr/>
            </p:nvSpPr>
            <p:spPr bwMode="auto">
              <a:xfrm>
                <a:off x="4896339" y="1102364"/>
                <a:ext cx="287502" cy="358703"/>
              </a:xfrm>
              <a:prstGeom prst="ellipse">
                <a:avLst/>
              </a:prstGeom>
              <a:ln>
                <a:headEnd type="none" w="med" len="med"/>
                <a:tailEnd type="none" w="med" len="med"/>
              </a:ln>
              <a:extLst/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/>
              <a:lstStyle>
                <a:defPPr>
                  <a:defRPr lang="en-GB"/>
                </a:defPPr>
                <a:lvl1pPr algn="l" defTabSz="449263" rtl="0" fontAlgn="base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defRPr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449263" rtl="0" fontAlgn="base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defRPr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449263" rtl="0" fontAlgn="base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defRPr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449263" rtl="0" fontAlgn="base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defRPr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449263" rtl="0" fontAlgn="base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defRPr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ru-RU"/>
              </a:p>
            </p:txBody>
          </p:sp>
          <p:sp>
            <p:nvSpPr>
              <p:cNvPr id="10" name="Овал 9"/>
              <p:cNvSpPr/>
              <p:nvPr/>
            </p:nvSpPr>
            <p:spPr bwMode="auto">
              <a:xfrm>
                <a:off x="4967817" y="1259495"/>
                <a:ext cx="144546" cy="166655"/>
              </a:xfrm>
              <a:prstGeom prst="ellipse">
                <a:avLst/>
              </a:prstGeom>
              <a:solidFill>
                <a:schemeClr val="accent2"/>
              </a:solidFill>
              <a:ln>
                <a:headEnd type="none" w="med" len="med"/>
                <a:tailEnd type="none" w="med" len="med"/>
              </a:ln>
              <a:extLst/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/>
              <a:lstStyle>
                <a:defPPr>
                  <a:defRPr lang="en-GB"/>
                </a:defPPr>
                <a:lvl1pPr algn="l" defTabSz="449263" rtl="0" fontAlgn="base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defRPr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449263" rtl="0" fontAlgn="base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defRPr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449263" rtl="0" fontAlgn="base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defRPr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449263" rtl="0" fontAlgn="base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defRPr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449263" rtl="0" fontAlgn="base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defRPr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ru-RU"/>
              </a:p>
            </p:txBody>
          </p:sp>
          <p:sp>
            <p:nvSpPr>
              <p:cNvPr id="11" name="Овал 10"/>
              <p:cNvSpPr>
                <a:spLocks noChangeArrowheads="1"/>
              </p:cNvSpPr>
              <p:nvPr/>
            </p:nvSpPr>
            <p:spPr bwMode="auto">
              <a:xfrm>
                <a:off x="4752280" y="1464889"/>
                <a:ext cx="216024" cy="144016"/>
              </a:xfrm>
              <a:prstGeom prst="ellipse">
                <a:avLst/>
              </a:prstGeom>
              <a:solidFill>
                <a:schemeClr val="accent2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>
                <a:defPPr>
                  <a:defRPr lang="en-GB"/>
                </a:defPPr>
                <a:lvl1pPr algn="l" defTabSz="449263" rtl="0" fontAlgn="base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defRPr kern="1200">
                    <a:solidFill>
                      <a:schemeClr val="tx1"/>
                    </a:solidFill>
                    <a:latin typeface="Arial" charset="0"/>
                    <a:ea typeface="MS Gothic" charset="-128"/>
                    <a:cs typeface="+mn-cs"/>
                  </a:defRPr>
                </a:lvl1pPr>
                <a:lvl2pPr marL="742950" indent="-285750" algn="l" defTabSz="449263" rtl="0" fontAlgn="base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defRPr kern="1200">
                    <a:solidFill>
                      <a:schemeClr val="tx1"/>
                    </a:solidFill>
                    <a:latin typeface="Arial" charset="0"/>
                    <a:ea typeface="MS Gothic" charset="-128"/>
                    <a:cs typeface="+mn-cs"/>
                  </a:defRPr>
                </a:lvl2pPr>
                <a:lvl3pPr marL="1143000" indent="-228600" algn="l" defTabSz="449263" rtl="0" fontAlgn="base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defRPr kern="1200">
                    <a:solidFill>
                      <a:schemeClr val="tx1"/>
                    </a:solidFill>
                    <a:latin typeface="Arial" charset="0"/>
                    <a:ea typeface="MS Gothic" charset="-128"/>
                    <a:cs typeface="+mn-cs"/>
                  </a:defRPr>
                </a:lvl3pPr>
                <a:lvl4pPr marL="1600200" indent="-228600" algn="l" defTabSz="449263" rtl="0" fontAlgn="base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defRPr kern="1200">
                    <a:solidFill>
                      <a:schemeClr val="tx1"/>
                    </a:solidFill>
                    <a:latin typeface="Arial" charset="0"/>
                    <a:ea typeface="MS Gothic" charset="-128"/>
                    <a:cs typeface="+mn-cs"/>
                  </a:defRPr>
                </a:lvl4pPr>
                <a:lvl5pPr marL="2057400" indent="-228600" algn="l" defTabSz="449263" rtl="0" fontAlgn="base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defRPr kern="1200">
                    <a:solidFill>
                      <a:schemeClr val="tx1"/>
                    </a:solidFill>
                    <a:latin typeface="Arial" charset="0"/>
                    <a:ea typeface="MS Gothic" charset="-128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MS Gothic" charset="-128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MS Gothic" charset="-128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MS Gothic" charset="-128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MS Gothic" charset="-128"/>
                    <a:cs typeface="+mn-cs"/>
                  </a:defRPr>
                </a:lvl9pPr>
              </a:lstStyle>
              <a:p>
                <a:endParaRPr lang="ru-RU" altLang="ru-RU"/>
              </a:p>
            </p:txBody>
          </p:sp>
        </p:grpSp>
      </p:grpSp>
      <p:graphicFrame>
        <p:nvGraphicFramePr>
          <p:cNvPr id="18" name="Таблица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636973845"/>
              </p:ext>
            </p:extLst>
          </p:nvPr>
        </p:nvGraphicFramePr>
        <p:xfrm>
          <a:off x="285720" y="2714620"/>
          <a:ext cx="2209800" cy="36576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209800"/>
              </a:tblGrid>
              <a:tr h="124478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Если на  уроке вам было всё </a:t>
                      </a:r>
                      <a:r>
                        <a:rPr lang="ru-RU" sz="2400" dirty="0" smtClean="0">
                          <a:effectLst/>
                        </a:rPr>
                        <a:t>понятно, вы со всеми заданиями</a:t>
                      </a:r>
                      <a:r>
                        <a:rPr lang="ru-RU" sz="2400" baseline="0" dirty="0" smtClean="0">
                          <a:effectLst/>
                        </a:rPr>
                        <a:t> справились</a:t>
                      </a:r>
                      <a:r>
                        <a:rPr lang="ru-RU" sz="2400" dirty="0" smtClean="0">
                          <a:effectLst/>
                        </a:rPr>
                        <a:t> </a:t>
                      </a:r>
                      <a:r>
                        <a:rPr lang="ru-RU" sz="2400" dirty="0">
                          <a:effectLst/>
                        </a:rPr>
                        <a:t/>
                      </a:r>
                      <a:br>
                        <a:rPr lang="ru-RU" sz="2400" dirty="0">
                          <a:effectLst/>
                        </a:rPr>
                      </a:br>
                      <a:r>
                        <a:rPr lang="ru-RU" sz="2400" dirty="0">
                          <a:effectLst/>
                        </a:rPr>
                        <a:t>и </a:t>
                      </a:r>
                      <a:r>
                        <a:rPr lang="ru-RU" sz="2400" dirty="0" smtClean="0">
                          <a:effectLst/>
                        </a:rPr>
                        <a:t> </a:t>
                      </a:r>
                      <a:r>
                        <a:rPr lang="ru-RU" sz="2400" dirty="0">
                          <a:effectLst/>
                        </a:rPr>
                        <a:t>сможете объяснить </a:t>
                      </a:r>
                      <a:r>
                        <a:rPr lang="ru-RU" sz="2400" dirty="0" smtClean="0">
                          <a:effectLst/>
                        </a:rPr>
                        <a:t>другому.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4300" marR="114300" marT="0" marB="0">
                    <a:noFill/>
                  </a:tcPr>
                </a:tc>
              </a:tr>
            </a:tbl>
          </a:graphicData>
        </a:graphic>
      </p:graphicFrame>
      <p:graphicFrame>
        <p:nvGraphicFramePr>
          <p:cNvPr id="23" name="Таблица 2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608123173"/>
              </p:ext>
            </p:extLst>
          </p:nvPr>
        </p:nvGraphicFramePr>
        <p:xfrm>
          <a:off x="3420704" y="3260981"/>
          <a:ext cx="2503684" cy="256032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503684"/>
              </a:tblGrid>
              <a:tr h="110505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Если вы всё поняли, </a:t>
                      </a:r>
                      <a:r>
                        <a:rPr lang="ru-RU" sz="2400" dirty="0" smtClean="0">
                          <a:effectLst/>
                        </a:rPr>
                        <a:t>многие</a:t>
                      </a:r>
                      <a:r>
                        <a:rPr lang="ru-RU" sz="2400" baseline="0" dirty="0" smtClean="0">
                          <a:effectLst/>
                        </a:rPr>
                        <a:t> задания выполнили,</a:t>
                      </a:r>
                      <a:r>
                        <a:rPr lang="ru-RU" sz="2400" dirty="0">
                          <a:effectLst/>
                        </a:rPr>
                        <a:t/>
                      </a:r>
                      <a:br>
                        <a:rPr lang="ru-RU" sz="2400" dirty="0">
                          <a:effectLst/>
                        </a:rPr>
                      </a:br>
                      <a:r>
                        <a:rPr lang="ru-RU" sz="2400" dirty="0">
                          <a:effectLst/>
                        </a:rPr>
                        <a:t>но объяснить другому </a:t>
                      </a:r>
                      <a:r>
                        <a:rPr lang="ru-RU" sz="2400" dirty="0" smtClean="0">
                          <a:effectLst/>
                        </a:rPr>
                        <a:t>затрудняетесь.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4300" marR="114300" marT="0" marB="0">
                    <a:noFill/>
                  </a:tcPr>
                </a:tc>
              </a:tr>
            </a:tbl>
          </a:graphicData>
        </a:graphic>
      </p:graphicFrame>
      <p:grpSp>
        <p:nvGrpSpPr>
          <p:cNvPr id="24" name="Группа 23"/>
          <p:cNvGrpSpPr/>
          <p:nvPr/>
        </p:nvGrpSpPr>
        <p:grpSpPr bwMode="auto">
          <a:xfrm>
            <a:off x="10112375" y="9692392"/>
            <a:ext cx="214724" cy="2009198"/>
            <a:chOff x="2005864" y="-527598"/>
            <a:chExt cx="914693" cy="936871"/>
          </a:xfrm>
        </p:grpSpPr>
        <p:pic>
          <p:nvPicPr>
            <p:cNvPr id="25" name="Рисунок 2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05864" y="-527598"/>
              <a:ext cx="914693" cy="9368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6" name="Овал 25"/>
            <p:cNvSpPr>
              <a:spLocks noChangeArrowheads="1"/>
            </p:cNvSpPr>
            <p:nvPr/>
          </p:nvSpPr>
          <p:spPr bwMode="auto">
            <a:xfrm>
              <a:off x="2429583" y="-74254"/>
              <a:ext cx="134308" cy="94048"/>
            </a:xfrm>
            <a:prstGeom prst="ellipse">
              <a:avLst/>
            </a:prstGeom>
            <a:solidFill>
              <a:sysClr val="windowText" lastClr="000000"/>
            </a:solidFill>
            <a:ln w="9525" algn="ctr">
              <a:solidFill>
                <a:sysClr val="windowText" lastClr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sz="2400"/>
            </a:p>
          </p:txBody>
        </p:sp>
      </p:grpSp>
      <p:graphicFrame>
        <p:nvGraphicFramePr>
          <p:cNvPr id="27" name="Таблица 2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11788613"/>
              </p:ext>
            </p:extLst>
          </p:nvPr>
        </p:nvGraphicFramePr>
        <p:xfrm>
          <a:off x="6500826" y="3000372"/>
          <a:ext cx="2177718" cy="292608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177718"/>
              </a:tblGrid>
              <a:tr h="178323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Если </a:t>
                      </a:r>
                      <a:r>
                        <a:rPr lang="ru-RU" sz="2400" dirty="0" smtClean="0">
                          <a:effectLst/>
                        </a:rPr>
                        <a:t>не всё поняли</a:t>
                      </a:r>
                      <a:r>
                        <a:rPr lang="ru-RU" sz="2400" dirty="0">
                          <a:effectLst/>
                        </a:rPr>
                        <a:t>, </a:t>
                      </a:r>
                      <a:r>
                        <a:rPr lang="ru-RU" sz="2400" dirty="0" smtClean="0">
                          <a:effectLst/>
                        </a:rPr>
                        <a:t>при выполнении заданий испытывали трудности и вам нужна помощь.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4300" marR="114300" marT="0" marB="0">
                    <a:noFill/>
                  </a:tcPr>
                </a:tc>
              </a:tr>
            </a:tbl>
          </a:graphicData>
        </a:graphic>
      </p:graphicFrame>
      <p:sp>
        <p:nvSpPr>
          <p:cNvPr id="28" name="Дуга 27"/>
          <p:cNvSpPr/>
          <p:nvPr/>
        </p:nvSpPr>
        <p:spPr>
          <a:xfrm rot="20214820">
            <a:off x="12763256" y="10278067"/>
            <a:ext cx="128559" cy="3191598"/>
          </a:xfrm>
          <a:prstGeom prst="arc">
            <a:avLst>
              <a:gd name="adj1" fmla="val 13260276"/>
              <a:gd name="adj2" fmla="val 20059837"/>
            </a:avLst>
          </a:prstGeom>
          <a:ln w="285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 sz="2400"/>
          </a:p>
        </p:txBody>
      </p:sp>
      <p:sp>
        <p:nvSpPr>
          <p:cNvPr id="29" name="Стрелка вниз 28"/>
          <p:cNvSpPr/>
          <p:nvPr/>
        </p:nvSpPr>
        <p:spPr bwMode="auto">
          <a:xfrm>
            <a:off x="1500166" y="2000240"/>
            <a:ext cx="381000" cy="681395"/>
          </a:xfrm>
          <a:prstGeom prst="down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0" name="Стрелка вниз 29"/>
          <p:cNvSpPr/>
          <p:nvPr/>
        </p:nvSpPr>
        <p:spPr bwMode="auto">
          <a:xfrm>
            <a:off x="4578334" y="2447153"/>
            <a:ext cx="381000" cy="681395"/>
          </a:xfrm>
          <a:prstGeom prst="down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1" name="Стрелка вниз 30"/>
          <p:cNvSpPr/>
          <p:nvPr/>
        </p:nvSpPr>
        <p:spPr bwMode="auto">
          <a:xfrm>
            <a:off x="7572396" y="2143116"/>
            <a:ext cx="381000" cy="681395"/>
          </a:xfrm>
          <a:prstGeom prst="down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5" name="Номер слайда 3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4CC2BBE-F39E-44DA-9163-5C310261B1D6}" type="slidenum">
              <a:rPr lang="ru-RU" smtClean="0"/>
              <a:pPr>
                <a:defRPr/>
              </a:pPr>
              <a:t>27</a:t>
            </a:fld>
            <a:endParaRPr lang="ru-RU"/>
          </a:p>
        </p:txBody>
      </p:sp>
      <p:grpSp>
        <p:nvGrpSpPr>
          <p:cNvPr id="36" name="Группа 35"/>
          <p:cNvGrpSpPr/>
          <p:nvPr/>
        </p:nvGrpSpPr>
        <p:grpSpPr>
          <a:xfrm>
            <a:off x="221272" y="-55744"/>
            <a:ext cx="2782570" cy="2580640"/>
            <a:chOff x="0" y="0"/>
            <a:chExt cx="2782570" cy="2580640"/>
          </a:xfrm>
        </p:grpSpPr>
        <p:pic>
          <p:nvPicPr>
            <p:cNvPr id="37" name="Рисунок 36"/>
            <p:cNvPicPr>
              <a:picLocks noChangeAspect="1"/>
            </p:cNvPicPr>
            <p:nvPr/>
          </p:nvPicPr>
          <p:blipFill>
            <a:blip r:embed="rId4" cstate="print">
              <a:extLst/>
            </a:blip>
            <a:stretch>
              <a:fillRect/>
            </a:stretch>
          </p:blipFill>
          <p:spPr>
            <a:xfrm>
              <a:off x="0" y="0"/>
              <a:ext cx="2782570" cy="2580640"/>
            </a:xfrm>
            <a:prstGeom prst="rect">
              <a:avLst/>
            </a:prstGeom>
          </p:spPr>
        </p:pic>
        <p:sp>
          <p:nvSpPr>
            <p:cNvPr id="38" name="Месяц 37"/>
            <p:cNvSpPr/>
            <p:nvPr/>
          </p:nvSpPr>
          <p:spPr>
            <a:xfrm rot="14984611">
              <a:off x="1437967" y="1364226"/>
              <a:ext cx="272521" cy="282971"/>
            </a:xfrm>
            <a:prstGeom prst="moon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</p:grpSp>
      <p:grpSp>
        <p:nvGrpSpPr>
          <p:cNvPr id="2049" name="Группа 9"/>
          <p:cNvGrpSpPr>
            <a:grpSpLocks/>
          </p:cNvGrpSpPr>
          <p:nvPr/>
        </p:nvGrpSpPr>
        <p:grpSpPr bwMode="auto">
          <a:xfrm>
            <a:off x="2667000" y="238125"/>
            <a:ext cx="527050" cy="608013"/>
            <a:chOff x="20058" y="-5275"/>
            <a:chExt cx="9146" cy="9368"/>
          </a:xfrm>
        </p:grpSpPr>
      </p:grpSp>
      <p:grpSp>
        <p:nvGrpSpPr>
          <p:cNvPr id="17" name="Группа 16"/>
          <p:cNvGrpSpPr/>
          <p:nvPr/>
        </p:nvGrpSpPr>
        <p:grpSpPr>
          <a:xfrm>
            <a:off x="6284027" y="57851"/>
            <a:ext cx="2524125" cy="2760828"/>
            <a:chOff x="6357937" y="8945"/>
            <a:chExt cx="2524125" cy="2760828"/>
          </a:xfrm>
        </p:grpSpPr>
        <p:pic>
          <p:nvPicPr>
            <p:cNvPr id="16" name="Рисунок 15"/>
            <p:cNvPicPr>
              <a:picLocks noChangeAspect="1"/>
            </p:cNvPicPr>
            <p:nvPr/>
          </p:nvPicPr>
          <p:blipFill>
            <a:blip r:embed="rId5" cstate="print">
              <a:extLst>
                <a:ext uri="{BEBA8EAE-BF5A-486C-A8C5-ECC9F3942E4B}">
                  <a14:imgProps xmlns:a14="http://schemas.microsoft.com/office/drawing/2010/main" xmlns="">
                    <a14:imgLayer r:embed="rId6">
                      <a14:imgEffect>
                        <a14:backgroundRemoval t="0" b="95880" l="1887" r="95472">
                          <a14:foregroundMark x1="43396" y1="41573" x2="43396" y2="41573"/>
                          <a14:foregroundMark x1="42642" y1="38202" x2="42642" y2="38202"/>
                          <a14:foregroundMark x1="53585" y1="38951" x2="53585" y2="38951"/>
                          <a14:foregroundMark x1="52453" y1="32584" x2="52453" y2="32584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6357937" y="8945"/>
              <a:ext cx="2524125" cy="2543175"/>
            </a:xfrm>
            <a:prstGeom prst="rect">
              <a:avLst/>
            </a:prstGeom>
          </p:spPr>
        </p:pic>
        <p:sp>
          <p:nvSpPr>
            <p:cNvPr id="15" name="Овал 14"/>
            <p:cNvSpPr>
              <a:spLocks noChangeArrowheads="1"/>
            </p:cNvSpPr>
            <p:nvPr/>
          </p:nvSpPr>
          <p:spPr bwMode="auto">
            <a:xfrm>
              <a:off x="7483369" y="1209087"/>
              <a:ext cx="273260" cy="211684"/>
            </a:xfrm>
            <a:prstGeom prst="ellipse">
              <a:avLst/>
            </a:prstGeom>
            <a:solidFill>
              <a:schemeClr val="tx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en-GB"/>
              </a:defPPr>
              <a:lvl1pPr algn="l" defTabSz="449263" rtl="0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defRPr kern="1200">
                  <a:solidFill>
                    <a:schemeClr val="tx1"/>
                  </a:solidFill>
                  <a:latin typeface="Arial" charset="0"/>
                  <a:ea typeface="MS Gothic" charset="-128"/>
                  <a:cs typeface="+mn-cs"/>
                </a:defRPr>
              </a:lvl1pPr>
              <a:lvl2pPr marL="742950" indent="-285750" algn="l" defTabSz="449263" rtl="0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defRPr kern="1200">
                  <a:solidFill>
                    <a:schemeClr val="tx1"/>
                  </a:solidFill>
                  <a:latin typeface="Arial" charset="0"/>
                  <a:ea typeface="MS Gothic" charset="-128"/>
                  <a:cs typeface="+mn-cs"/>
                </a:defRPr>
              </a:lvl2pPr>
              <a:lvl3pPr marL="1143000" indent="-228600" algn="l" defTabSz="449263" rtl="0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defRPr kern="1200">
                  <a:solidFill>
                    <a:schemeClr val="tx1"/>
                  </a:solidFill>
                  <a:latin typeface="Arial" charset="0"/>
                  <a:ea typeface="MS Gothic" charset="-128"/>
                  <a:cs typeface="+mn-cs"/>
                </a:defRPr>
              </a:lvl3pPr>
              <a:lvl4pPr marL="1600200" indent="-228600" algn="l" defTabSz="449263" rtl="0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defRPr kern="1200">
                  <a:solidFill>
                    <a:schemeClr val="tx1"/>
                  </a:solidFill>
                  <a:latin typeface="Arial" charset="0"/>
                  <a:ea typeface="MS Gothic" charset="-128"/>
                  <a:cs typeface="+mn-cs"/>
                </a:defRPr>
              </a:lvl4pPr>
              <a:lvl5pPr marL="2057400" indent="-228600" algn="l" defTabSz="449263" rtl="0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defRPr kern="1200">
                  <a:solidFill>
                    <a:schemeClr val="tx1"/>
                  </a:solidFill>
                  <a:latin typeface="Arial" charset="0"/>
                  <a:ea typeface="MS Gothic" charset="-128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MS Gothic" charset="-128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MS Gothic" charset="-128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MS Gothic" charset="-128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MS Gothic" charset="-128"/>
                  <a:cs typeface="+mn-cs"/>
                </a:defRPr>
              </a:lvl9pPr>
            </a:lstStyle>
            <a:p>
              <a:endParaRPr lang="ru-RU" altLang="ru-RU"/>
            </a:p>
          </p:txBody>
        </p:sp>
        <p:sp>
          <p:nvSpPr>
            <p:cNvPr id="33" name="Дуга 32"/>
            <p:cNvSpPr/>
            <p:nvPr/>
          </p:nvSpPr>
          <p:spPr bwMode="auto">
            <a:xfrm rot="17135361">
              <a:off x="7337517" y="1428911"/>
              <a:ext cx="1291847" cy="1389878"/>
            </a:xfrm>
            <a:prstGeom prst="arc">
              <a:avLst/>
            </a:prstGeom>
            <a:noFill/>
            <a:ln w="57150" cap="flat" cmpd="sng" algn="ctr">
              <a:solidFill>
                <a:srgbClr val="C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1" u="none" strike="noStrike" cap="none" normalizeH="0" baseline="0" smtClean="0">
                <a:ln>
                  <a:noFill/>
                </a:ln>
                <a:solidFill>
                  <a:srgbClr val="C00000"/>
                </a:solidFill>
                <a:effectLst/>
                <a:latin typeface="Arial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3250">
        <p15:prstTrans prst="origami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6">
                <a:lumMod val="5000"/>
                <a:lumOff val="95000"/>
              </a:schemeClr>
            </a:gs>
            <a:gs pos="74000">
              <a:schemeClr val="accent6">
                <a:lumMod val="45000"/>
                <a:lumOff val="55000"/>
              </a:schemeClr>
            </a:gs>
            <a:gs pos="83000">
              <a:schemeClr val="accent6">
                <a:lumMod val="45000"/>
                <a:lumOff val="55000"/>
              </a:schemeClr>
            </a:gs>
            <a:gs pos="100000">
              <a:schemeClr val="accent6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>
          <a:xfrm>
            <a:off x="2971800" y="6343650"/>
            <a:ext cx="3581400" cy="476250"/>
          </a:xfrm>
        </p:spPr>
        <p:txBody>
          <a:bodyPr/>
          <a:lstStyle/>
          <a:p>
            <a:pPr algn="ctr">
              <a:defRPr/>
            </a:pP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287" y="0"/>
            <a:ext cx="9144000" cy="51435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535623" y="5262860"/>
            <a:ext cx="645375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Домашнее задание</a:t>
            </a:r>
            <a:endParaRPr lang="ru-RU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4CC2BBE-F39E-44DA-9163-5C310261B1D6}" type="slidenum">
              <a:rPr lang="ru-RU" smtClean="0"/>
              <a:pPr>
                <a:defRPr/>
              </a:pPr>
              <a:t>28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6812483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3250">
        <p15:prstTrans prst="origami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http://www.greenmama.ru/dn_images/01/67/71/15/1271080086v_kosmos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597919" cy="6858000"/>
          </a:xfrm>
          <a:prstGeom prst="rect">
            <a:avLst/>
          </a:prstGeom>
          <a:noFill/>
        </p:spPr>
      </p:pic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714612" y="6215082"/>
            <a:ext cx="4019568" cy="476250"/>
          </a:xfrm>
        </p:spPr>
        <p:txBody>
          <a:bodyPr/>
          <a:lstStyle/>
          <a:p>
            <a:pPr algn="ctr">
              <a:defRPr/>
            </a:pPr>
            <a:endParaRPr lang="ru-RU" dirty="0">
              <a:solidFill>
                <a:schemeClr val="accent1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985382" y="0"/>
            <a:ext cx="762715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Все ребята молодцы!</a:t>
            </a:r>
            <a:endParaRPr lang="ru-RU" sz="54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571604" y="5286388"/>
            <a:ext cx="605428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Спасибо за урок!</a:t>
            </a:r>
            <a:endParaRPr lang="ru-RU" sz="54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4CC2BBE-F39E-44DA-9163-5C310261B1D6}" type="slidenum">
              <a:rPr lang="ru-RU" smtClean="0"/>
              <a:pPr>
                <a:defRPr/>
              </a:pPr>
              <a:t>29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3250">
        <p15:prstTrans prst="origami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31" descr="http://www.wallpapergate.com/data/media/1498/Starburst_1_28910.jpg"/>
          <p:cNvPicPr>
            <a:picLocks noChangeAspect="1" noChangeArrowheads="1"/>
          </p:cNvPicPr>
          <p:nvPr/>
        </p:nvPicPr>
        <p:blipFill>
          <a:blip r:embed="rId2" cstate="print"/>
          <a:srcRect l="4688" b="5208"/>
          <a:stretch>
            <a:fillRect/>
          </a:stretch>
        </p:blipFill>
        <p:spPr bwMode="auto">
          <a:xfrm>
            <a:off x="-50800" y="0"/>
            <a:ext cx="91948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0" y="0"/>
            <a:ext cx="9144000" cy="769441"/>
          </a:xfrm>
          <a:prstGeom prst="rect">
            <a:avLst/>
          </a:prstGeom>
          <a:noFill/>
          <a:effectLst>
            <a:glow rad="101600">
              <a:schemeClr val="accent5">
                <a:satMod val="175000"/>
                <a:alpha val="40000"/>
              </a:schemeClr>
            </a:glow>
          </a:effectLst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«Путешествие в космос»</a:t>
            </a:r>
            <a:endParaRPr lang="ru-RU" sz="4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glow rad="139700">
                  <a:schemeClr val="accent1">
                    <a:satMod val="175000"/>
                    <a:alpha val="40000"/>
                  </a:schemeClr>
                </a:glow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8575" y="5568950"/>
            <a:ext cx="5029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Урок математики во 2 классе</a:t>
            </a:r>
            <a:endParaRPr lang="ru-RU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5931416"/>
            <a:ext cx="5029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Учитель: </a:t>
            </a:r>
            <a:r>
              <a:rPr lang="ru-RU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Фролова  Алла </a:t>
            </a:r>
            <a:r>
              <a:rPr lang="ru-RU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Анатольевна</a:t>
            </a:r>
            <a:endParaRPr lang="ru-RU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5040" y="6331803"/>
            <a:ext cx="5029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МБОУ </a:t>
            </a:r>
            <a:r>
              <a:rPr lang="ru-RU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СОШ № 11 имени </a:t>
            </a:r>
            <a:r>
              <a:rPr lang="ru-RU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Н.А.Свистунова</a:t>
            </a:r>
            <a:r>
              <a:rPr lang="ru-RU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села </a:t>
            </a:r>
            <a:r>
              <a:rPr lang="ru-RU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Беноково</a:t>
            </a:r>
            <a:endParaRPr lang="ru-RU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620000" y="6488668"/>
            <a:ext cx="152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12.04.2022г</a:t>
            </a:r>
            <a:r>
              <a:rPr lang="ru-RU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.</a:t>
            </a:r>
            <a:endParaRPr lang="ru-RU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0" name="Picture 4" descr="http://pixers.ru/image/1/400/n8nLuU1MblEMVRkRT1lZO63RRcEMtvnZtzWFtZ2No1D151XTfNERH19R4N0QfNDXw79QhFUNhFkQhM0Qh72MhF3FqzSKhZkaMR3KhRGKm5dRkRHT0NnasiGaho2F0Rni/99/38/48/0099384879/1/fotooboi-detskie-spaceman-astronavt-multfilm-po-kosmicheskim-bambino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ackgroundRemoval t="10000" b="90000" l="10000" r="90000">
                        <a14:foregroundMark x1="30500" y1="40250" x2="30500" y2="40250"/>
                        <a14:foregroundMark x1="26000" y1="33750" x2="26000" y2="33750"/>
                        <a14:foregroundMark x1="26000" y1="24750" x2="26000" y2="24750"/>
                        <a14:foregroundMark x1="26000" y1="22500" x2="26000" y2="22500"/>
                        <a14:foregroundMark x1="24500" y1="27500" x2="24500" y2="27500"/>
                        <a14:foregroundMark x1="26750" y1="38000" x2="26750" y2="38000"/>
                        <a14:foregroundMark x1="31500" y1="42000" x2="31500" y2="41250"/>
                        <a14:foregroundMark x1="42000" y1="35250" x2="42000" y2="35250"/>
                        <a14:foregroundMark x1="27500" y1="40750" x2="27500" y2="40750"/>
                        <a14:foregroundMark x1="31750" y1="44250" x2="31750" y2="44250"/>
                        <a14:foregroundMark x1="34250" y1="47500" x2="34250" y2="47500"/>
                        <a14:foregroundMark x1="29750" y1="43750" x2="29750" y2="43750"/>
                        <a14:foregroundMark x1="25500" y1="36250" x2="25500" y2="36250"/>
                        <a14:foregroundMark x1="24250" y1="30000" x2="24250" y2="30000"/>
                        <a14:backgroundMark x1="76750" y1="39500" x2="76750" y2="39500"/>
                        <a14:backgroundMark x1="72500" y1="46500" x2="72500" y2="46500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4594746" y="3573409"/>
            <a:ext cx="3408907" cy="3408907"/>
          </a:xfrm>
          <a:prstGeom prst="rect">
            <a:avLst/>
          </a:prstGeom>
          <a:noFill/>
        </p:spPr>
      </p:pic>
      <p:pic>
        <p:nvPicPr>
          <p:cNvPr id="11" name="Picture 6" descr="http://is1.mzstatic.com/image/thumb/Purple5/v4/07/35/58/0735585b-5716-a57a-7945-aaadb12ac313/pr_source.png/0x0ss-85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 xmlns="">
                  <a14:imgLayer r:embed="rId6">
                    <a14:imgEffect>
                      <a14:backgroundRemoval t="1722" b="95122" l="6032" r="97778">
                        <a14:foregroundMark x1="58571" y1="9182" x2="58571" y2="9182"/>
                        <a14:foregroundMark x1="43333" y1="7174" x2="43333" y2="7174"/>
                        <a14:foregroundMark x1="31270" y1="13199" x2="31270" y2="13199"/>
                        <a14:foregroundMark x1="68413" y1="15638" x2="68413" y2="15638"/>
                        <a14:foregroundMark x1="74444" y1="24964" x2="74444" y2="24964"/>
                        <a14:foregroundMark x1="70000" y1="31851" x2="70000" y2="31851"/>
                        <a14:foregroundMark x1="54127" y1="9756" x2="54127" y2="9756"/>
                        <a14:foregroundMark x1="48254" y1="7174" x2="48254" y2="7174"/>
                        <a14:foregroundMark x1="34603" y1="10187" x2="34603" y2="10187"/>
                        <a14:foregroundMark x1="28571" y1="23529" x2="28571" y2="23529"/>
                        <a14:foregroundMark x1="28571" y1="29986" x2="28571" y2="29986"/>
                        <a14:foregroundMark x1="28571" y1="36298" x2="28571" y2="36298"/>
                        <a14:foregroundMark x1="29683" y1="41320" x2="29683" y2="41320"/>
                        <a14:foregroundMark x1="33492" y1="44189" x2="33492" y2="44189"/>
                        <a14:foregroundMark x1="32857" y1="31420" x2="32857" y2="31420"/>
                        <a14:foregroundMark x1="38889" y1="10187" x2="38889" y2="10187"/>
                        <a14:foregroundMark x1="50952" y1="6313" x2="50952" y2="6313"/>
                        <a14:foregroundMark x1="62857" y1="11621" x2="62857" y2="11621"/>
                        <a14:foregroundMark x1="63968" y1="14204" x2="63968" y2="14204"/>
                        <a14:foregroundMark x1="70000" y1="25538" x2="70000" y2="25538"/>
                        <a14:foregroundMark x1="73810" y1="21521" x2="73810" y2="21521"/>
                        <a14:foregroundMark x1="71111" y1="29986" x2="71111" y2="29986"/>
                        <a14:foregroundMark x1="71587" y1="35868" x2="71587" y2="35868"/>
                        <a14:foregroundMark x1="68413" y1="41320" x2="68413" y2="41320"/>
                        <a14:foregroundMark x1="65079" y1="45768" x2="65079" y2="45768"/>
                        <a14:foregroundMark x1="61270" y1="48207" x2="61270" y2="48207"/>
                        <a14:foregroundMark x1="57460" y1="49211" x2="57460" y2="49211"/>
                        <a14:foregroundMark x1="53651" y1="50646" x2="53651" y2="50646"/>
                        <a14:foregroundMark x1="49206" y1="52080" x2="49206" y2="52080"/>
                        <a14:foregroundMark x1="31270" y1="25968" x2="31270" y2="25968"/>
                        <a14:foregroundMark x1="26984" y1="20086" x2="26984" y2="20086"/>
                        <a14:foregroundMark x1="25238" y1="28981" x2="25238" y2="28981"/>
                        <a14:foregroundMark x1="36190" y1="11621" x2="36190" y2="11621"/>
                        <a14:foregroundMark x1="44444" y1="9182" x2="44444" y2="9182"/>
                        <a14:foregroundMark x1="46508" y1="10187" x2="46508" y2="10187"/>
                        <a14:foregroundMark x1="54762" y1="10760" x2="54762" y2="10760"/>
                        <a14:foregroundMark x1="59048" y1="14634" x2="59048" y2="14634"/>
                        <a14:foregroundMark x1="72222" y1="31420" x2="72222" y2="31420"/>
                        <a14:foregroundMark x1="90159" y1="60976" x2="90159" y2="60976"/>
                        <a14:foregroundMark x1="90794" y1="65423" x2="90794" y2="65423"/>
                        <a14:foregroundMark x1="83016" y1="56528" x2="83016" y2="56528"/>
                        <a14:foregroundMark x1="80952" y1="54663" x2="80952" y2="54663"/>
                        <a14:foregroundMark x1="87460" y1="58537" x2="87460" y2="58537"/>
                        <a14:foregroundMark x1="65714" y1="69440" x2="65714" y2="69440"/>
                        <a14:foregroundMark x1="73810" y1="58106" x2="76508" y2="67432"/>
                        <a14:foregroundMark x1="76508" y1="67862" x2="87937" y2="79340"/>
                        <a14:foregroundMark x1="87937" y1="79340" x2="85873" y2="89096"/>
                        <a14:foregroundMark x1="81429" y1="91679" x2="81429" y2="91679"/>
                        <a14:foregroundMark x1="82540" y1="86657" x2="79206" y2="83788"/>
                        <a14:foregroundMark x1="73810" y1="80775" x2="73810" y2="80775"/>
                        <a14:foregroundMark x1="75397" y1="85222" x2="75397" y2="85222"/>
                        <a14:foregroundMark x1="74444" y1="87231" x2="72222" y2="90674"/>
                        <a14:foregroundMark x1="70476" y1="86227" x2="70476" y2="86227"/>
                        <a14:foregroundMark x1="70476" y1="82783" x2="70476" y2="82783"/>
                        <a14:foregroundMark x1="65079" y1="74319" x2="65079" y2="74319"/>
                        <a14:foregroundMark x1="66190" y1="70445" x2="66190" y2="70445"/>
                        <a14:foregroundMark x1="67778" y1="65997" x2="67778" y2="65997"/>
                        <a14:foregroundMark x1="57937" y1="55524" x2="57937" y2="55524"/>
                        <a14:foregroundMark x1="63968" y1="55524" x2="63968" y2="55524"/>
                        <a14:foregroundMark x1="69524" y1="59541" x2="69524" y2="59541"/>
                        <a14:foregroundMark x1="60159" y1="67862" x2="60159" y2="67862"/>
                        <a14:foregroundMark x1="54762" y1="67432" x2="54762" y2="67432"/>
                        <a14:foregroundMark x1="54127" y1="71449" x2="54127" y2="71449"/>
                        <a14:foregroundMark x1="79841" y1="80201" x2="79841" y2="80201"/>
                        <a14:foregroundMark x1="81429" y1="79770" x2="81429" y2="79770"/>
                        <a14:foregroundMark x1="83016" y1="79770" x2="83016" y2="79770"/>
                        <a14:foregroundMark x1="82540" y1="85653" x2="82540" y2="85653"/>
                        <a14:foregroundMark x1="62381" y1="73888" x2="62381" y2="73888"/>
                        <a14:foregroundMark x1="71111" y1="70445" x2="71111" y2="70445"/>
                        <a14:foregroundMark x1="61746" y1="62554" x2="61746" y2="62554"/>
                        <a14:foregroundMark x1="66667" y1="56098" x2="66667" y2="56098"/>
                        <a14:foregroundMark x1="64603" y1="58106" x2="64603" y2="58106"/>
                        <a14:foregroundMark x1="64603" y1="76758" x2="64603" y2="76758"/>
                        <a14:foregroundMark x1="58571" y1="73314" x2="58571" y2="73314"/>
                        <a14:foregroundMark x1="53651" y1="54089" x2="53651" y2="54089"/>
                        <a14:foregroundMark x1="60159" y1="51220" x2="60159" y2="51220"/>
                        <a14:foregroundMark x1="59048" y1="54089" x2="59048" y2="54089"/>
                        <a14:foregroundMark x1="43333" y1="64419" x2="43333" y2="64419"/>
                        <a14:foregroundMark x1="41587" y1="69440" x2="41587" y2="69440"/>
                        <a14:foregroundMark x1="41111" y1="73888" x2="41111" y2="73888"/>
                        <a14:foregroundMark x1="46032" y1="59541" x2="46032" y2="59541"/>
                        <a14:foregroundMark x1="53175" y1="61980" x2="53175" y2="61980"/>
                        <a14:foregroundMark x1="55873" y1="59541" x2="55873" y2="59541"/>
                        <a14:foregroundMark x1="60794" y1="67432" x2="60794" y2="67432"/>
                        <a14:foregroundMark x1="73333" y1="72884" x2="73333" y2="72884"/>
                        <a14:foregroundMark x1="55238" y1="6743" x2="55238" y2="6743"/>
                        <a14:foregroundMark x1="45397" y1="3300" x2="45397" y2="3300"/>
                        <a14:foregroundMark x1="40635" y1="6313" x2="40635" y2="6313"/>
                        <a14:foregroundMark x1="36190" y1="9756" x2="36190" y2="9756"/>
                        <a14:foregroundMark x1="70476" y1="18651" x2="70476" y2="18651"/>
                        <a14:foregroundMark x1="65714" y1="12626" x2="65714" y2="12626"/>
                        <a14:foregroundMark x1="73333" y1="68436" x2="73333" y2="68436"/>
                        <a14:foregroundMark x1="62381" y1="59110" x2="62381" y2="59110"/>
                        <a14:foregroundMark x1="60794" y1="71879" x2="60794" y2="71879"/>
                        <a14:foregroundMark x1="63492" y1="79340" x2="63492" y2="79340"/>
                        <a14:foregroundMark x1="67302" y1="81205" x2="67302" y2="81205"/>
                        <a14:foregroundMark x1="69524" y1="71449" x2="69524" y2="72884"/>
                        <a14:foregroundMark x1="71111" y1="74319" x2="71111" y2="74319"/>
                        <a14:foregroundMark x1="84762" y1="86227" x2="84762" y2="86227"/>
                        <a14:foregroundMark x1="26984" y1="14204" x2="26984" y2="14204"/>
                        <a14:foregroundMark x1="28571" y1="17073" x2="28571" y2="17073"/>
                        <a14:foregroundMark x1="25238" y1="25538" x2="25238" y2="25538"/>
                        <a14:foregroundMark x1="50317" y1="11191" x2="50317" y2="11191"/>
                        <a14:foregroundMark x1="75397" y1="30416" x2="75397" y2="30416"/>
                        <a14:foregroundMark x1="76508" y1="24964" x2="76508" y2="24534"/>
                        <a14:foregroundMark x1="76508" y1="32855" x2="76508" y2="32855"/>
                        <a14:foregroundMark x1="70476" y1="42324" x2="70476" y2="42324"/>
                        <a14:foregroundMark x1="31905" y1="36872" x2="31905" y2="36872"/>
                        <a14:foregroundMark x1="32381" y1="40316" x2="32381" y2="40316"/>
                        <a14:foregroundMark x1="25873" y1="33859" x2="25873" y2="33859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 flipH="1">
            <a:off x="381000" y="3573409"/>
            <a:ext cx="1955800" cy="2161673"/>
          </a:xfrm>
          <a:prstGeom prst="rect">
            <a:avLst/>
          </a:prstGeom>
          <a:noFill/>
        </p:spPr>
      </p:pic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3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3250">
        <p15:prstTrans prst="origami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0.33333  E" pathEditMode="relative" ptsTypes="">
                                      <p:cBhvr>
                                        <p:cTn id="6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0"/>
                            </p:stCondLst>
                            <p:childTnLst>
                              <p:par>
                                <p:cTn id="8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vdvsp.ru/pic/news/146041101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3250">
        <p15:prstTrans prst="origami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Равнобедренный треугольник 1"/>
          <p:cNvSpPr/>
          <p:nvPr/>
        </p:nvSpPr>
        <p:spPr>
          <a:xfrm>
            <a:off x="3276601" y="0"/>
            <a:ext cx="1752600" cy="152400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3048000" y="3276600"/>
            <a:ext cx="2265045" cy="16414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2743200" y="4876801"/>
            <a:ext cx="2819400" cy="1600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sz="4400" b="1" dirty="0" smtClean="0">
                <a:latin typeface="Arial" pitchFamily="34" charset="0"/>
                <a:cs typeface="Arial" pitchFamily="34" charset="0"/>
              </a:rPr>
              <a:t>ВОСТОК </a:t>
            </a:r>
            <a:endParaRPr lang="ru-RU" sz="4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3657600" y="3733800"/>
            <a:ext cx="944880" cy="893445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6" name="Прямоугольный треугольник 5"/>
          <p:cNvSpPr/>
          <p:nvPr/>
        </p:nvSpPr>
        <p:spPr>
          <a:xfrm>
            <a:off x="5562600" y="4876800"/>
            <a:ext cx="1080135" cy="1579245"/>
          </a:xfrm>
          <a:prstGeom prst="rt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7" name="Прямоугольный треугольник 6"/>
          <p:cNvSpPr/>
          <p:nvPr/>
        </p:nvSpPr>
        <p:spPr>
          <a:xfrm flipH="1">
            <a:off x="1676400" y="4876800"/>
            <a:ext cx="1064895" cy="1579245"/>
          </a:xfrm>
          <a:prstGeom prst="rt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3276600" y="1524000"/>
            <a:ext cx="1753235" cy="175323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3657600" y="1981200"/>
            <a:ext cx="944880" cy="893445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pic>
        <p:nvPicPr>
          <p:cNvPr id="12" name="Picture 6" descr="http://is1.mzstatic.com/image/thumb/Purple5/v4/07/35/58/0735585b-5716-a57a-7945-aaadb12ac313/pr_source.png/0x0ss-8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ackgroundRemoval t="1722" b="95122" l="6032" r="97778">
                        <a14:foregroundMark x1="58571" y1="9182" x2="58571" y2="9182"/>
                        <a14:foregroundMark x1="43333" y1="7174" x2="43333" y2="7174"/>
                        <a14:foregroundMark x1="31270" y1="13199" x2="31270" y2="13199"/>
                        <a14:foregroundMark x1="68413" y1="15638" x2="68413" y2="15638"/>
                        <a14:foregroundMark x1="74444" y1="24964" x2="74444" y2="24964"/>
                        <a14:foregroundMark x1="70000" y1="31851" x2="70000" y2="31851"/>
                        <a14:foregroundMark x1="54127" y1="9756" x2="54127" y2="9756"/>
                        <a14:foregroundMark x1="48254" y1="7174" x2="48254" y2="7174"/>
                        <a14:foregroundMark x1="34603" y1="10187" x2="34603" y2="10187"/>
                        <a14:foregroundMark x1="28571" y1="23529" x2="28571" y2="23529"/>
                        <a14:foregroundMark x1="28571" y1="29986" x2="28571" y2="29986"/>
                        <a14:foregroundMark x1="28571" y1="36298" x2="28571" y2="36298"/>
                        <a14:foregroundMark x1="29683" y1="41320" x2="29683" y2="41320"/>
                        <a14:foregroundMark x1="33492" y1="44189" x2="33492" y2="44189"/>
                        <a14:foregroundMark x1="32857" y1="31420" x2="32857" y2="31420"/>
                        <a14:foregroundMark x1="38889" y1="10187" x2="38889" y2="10187"/>
                        <a14:foregroundMark x1="50952" y1="6313" x2="50952" y2="6313"/>
                        <a14:foregroundMark x1="62857" y1="11621" x2="62857" y2="11621"/>
                        <a14:foregroundMark x1="63968" y1="14204" x2="63968" y2="14204"/>
                        <a14:foregroundMark x1="70000" y1="25538" x2="70000" y2="25538"/>
                        <a14:foregroundMark x1="73810" y1="21521" x2="73810" y2="21521"/>
                        <a14:foregroundMark x1="71111" y1="29986" x2="71111" y2="29986"/>
                        <a14:foregroundMark x1="71587" y1="35868" x2="71587" y2="35868"/>
                        <a14:foregroundMark x1="68413" y1="41320" x2="68413" y2="41320"/>
                        <a14:foregroundMark x1="65079" y1="45768" x2="65079" y2="45768"/>
                        <a14:foregroundMark x1="61270" y1="48207" x2="61270" y2="48207"/>
                        <a14:foregroundMark x1="57460" y1="49211" x2="57460" y2="49211"/>
                        <a14:foregroundMark x1="53651" y1="50646" x2="53651" y2="50646"/>
                        <a14:foregroundMark x1="49206" y1="52080" x2="49206" y2="52080"/>
                        <a14:foregroundMark x1="31270" y1="25968" x2="31270" y2="25968"/>
                        <a14:foregroundMark x1="26984" y1="20086" x2="26984" y2="20086"/>
                        <a14:foregroundMark x1="25238" y1="28981" x2="25238" y2="28981"/>
                        <a14:foregroundMark x1="36190" y1="11621" x2="36190" y2="11621"/>
                        <a14:foregroundMark x1="44444" y1="9182" x2="44444" y2="9182"/>
                        <a14:foregroundMark x1="46508" y1="10187" x2="46508" y2="10187"/>
                        <a14:foregroundMark x1="54762" y1="10760" x2="54762" y2="10760"/>
                        <a14:foregroundMark x1="59048" y1="14634" x2="59048" y2="14634"/>
                        <a14:foregroundMark x1="72222" y1="31420" x2="72222" y2="31420"/>
                        <a14:foregroundMark x1="90159" y1="60976" x2="90159" y2="60976"/>
                        <a14:foregroundMark x1="90794" y1="65423" x2="90794" y2="65423"/>
                        <a14:foregroundMark x1="83016" y1="56528" x2="83016" y2="56528"/>
                        <a14:foregroundMark x1="80952" y1="54663" x2="80952" y2="54663"/>
                        <a14:foregroundMark x1="87460" y1="58537" x2="87460" y2="58537"/>
                        <a14:foregroundMark x1="65714" y1="69440" x2="65714" y2="69440"/>
                        <a14:foregroundMark x1="73810" y1="58106" x2="76508" y2="67432"/>
                        <a14:foregroundMark x1="76508" y1="67862" x2="87937" y2="79340"/>
                        <a14:foregroundMark x1="87937" y1="79340" x2="85873" y2="89096"/>
                        <a14:foregroundMark x1="81429" y1="91679" x2="81429" y2="91679"/>
                        <a14:foregroundMark x1="82540" y1="86657" x2="79206" y2="83788"/>
                        <a14:foregroundMark x1="73810" y1="80775" x2="73810" y2="80775"/>
                        <a14:foregroundMark x1="75397" y1="85222" x2="75397" y2="85222"/>
                        <a14:foregroundMark x1="74444" y1="87231" x2="72222" y2="90674"/>
                        <a14:foregroundMark x1="70476" y1="86227" x2="70476" y2="86227"/>
                        <a14:foregroundMark x1="70476" y1="82783" x2="70476" y2="82783"/>
                        <a14:foregroundMark x1="65079" y1="74319" x2="65079" y2="74319"/>
                        <a14:foregroundMark x1="66190" y1="70445" x2="66190" y2="70445"/>
                        <a14:foregroundMark x1="67778" y1="65997" x2="67778" y2="65997"/>
                        <a14:foregroundMark x1="57937" y1="55524" x2="57937" y2="55524"/>
                        <a14:foregroundMark x1="63968" y1="55524" x2="63968" y2="55524"/>
                        <a14:foregroundMark x1="69524" y1="59541" x2="69524" y2="59541"/>
                        <a14:foregroundMark x1="60159" y1="67862" x2="60159" y2="67862"/>
                        <a14:foregroundMark x1="54762" y1="67432" x2="54762" y2="67432"/>
                        <a14:foregroundMark x1="54127" y1="71449" x2="54127" y2="71449"/>
                        <a14:foregroundMark x1="79841" y1="80201" x2="79841" y2="80201"/>
                        <a14:foregroundMark x1="81429" y1="79770" x2="81429" y2="79770"/>
                        <a14:foregroundMark x1="83016" y1="79770" x2="83016" y2="79770"/>
                        <a14:foregroundMark x1="82540" y1="85653" x2="82540" y2="85653"/>
                        <a14:foregroundMark x1="62381" y1="73888" x2="62381" y2="73888"/>
                        <a14:foregroundMark x1="71111" y1="70445" x2="71111" y2="70445"/>
                        <a14:foregroundMark x1="61746" y1="62554" x2="61746" y2="62554"/>
                        <a14:foregroundMark x1="66667" y1="56098" x2="66667" y2="56098"/>
                        <a14:foregroundMark x1="64603" y1="58106" x2="64603" y2="58106"/>
                        <a14:foregroundMark x1="64603" y1="76758" x2="64603" y2="76758"/>
                        <a14:foregroundMark x1="58571" y1="73314" x2="58571" y2="73314"/>
                        <a14:foregroundMark x1="53651" y1="54089" x2="53651" y2="54089"/>
                        <a14:foregroundMark x1="60159" y1="51220" x2="60159" y2="51220"/>
                        <a14:foregroundMark x1="59048" y1="54089" x2="59048" y2="54089"/>
                        <a14:foregroundMark x1="43333" y1="64419" x2="43333" y2="64419"/>
                        <a14:foregroundMark x1="41587" y1="69440" x2="41587" y2="69440"/>
                        <a14:foregroundMark x1="41111" y1="73888" x2="41111" y2="73888"/>
                        <a14:foregroundMark x1="46032" y1="59541" x2="46032" y2="59541"/>
                        <a14:foregroundMark x1="53175" y1="61980" x2="53175" y2="61980"/>
                        <a14:foregroundMark x1="55873" y1="59541" x2="55873" y2="59541"/>
                        <a14:foregroundMark x1="60794" y1="67432" x2="60794" y2="67432"/>
                        <a14:foregroundMark x1="73333" y1="72884" x2="73333" y2="72884"/>
                        <a14:foregroundMark x1="55238" y1="6743" x2="55238" y2="6743"/>
                        <a14:foregroundMark x1="45397" y1="3300" x2="45397" y2="3300"/>
                        <a14:foregroundMark x1="40635" y1="6313" x2="40635" y2="6313"/>
                        <a14:foregroundMark x1="36190" y1="9756" x2="36190" y2="9756"/>
                        <a14:foregroundMark x1="70476" y1="18651" x2="70476" y2="18651"/>
                        <a14:foregroundMark x1="65714" y1="12626" x2="65714" y2="12626"/>
                        <a14:foregroundMark x1="73333" y1="68436" x2="73333" y2="68436"/>
                        <a14:foregroundMark x1="62381" y1="59110" x2="62381" y2="59110"/>
                        <a14:foregroundMark x1="60794" y1="71879" x2="60794" y2="71879"/>
                        <a14:foregroundMark x1="63492" y1="79340" x2="63492" y2="79340"/>
                        <a14:foregroundMark x1="67302" y1="81205" x2="67302" y2="81205"/>
                        <a14:foregroundMark x1="69524" y1="71449" x2="69524" y2="72884"/>
                        <a14:foregroundMark x1="71111" y1="74319" x2="71111" y2="74319"/>
                        <a14:foregroundMark x1="84762" y1="86227" x2="84762" y2="86227"/>
                        <a14:foregroundMark x1="26984" y1="14204" x2="26984" y2="14204"/>
                        <a14:foregroundMark x1="28571" y1="17073" x2="28571" y2="17073"/>
                        <a14:foregroundMark x1="25238" y1="25538" x2="25238" y2="25538"/>
                        <a14:foregroundMark x1="50317" y1="11191" x2="50317" y2="11191"/>
                        <a14:foregroundMark x1="75397" y1="30416" x2="75397" y2="30416"/>
                        <a14:foregroundMark x1="76508" y1="24964" x2="76508" y2="24534"/>
                        <a14:foregroundMark x1="76508" y1="32855" x2="76508" y2="32855"/>
                        <a14:foregroundMark x1="70476" y1="42324" x2="70476" y2="42324"/>
                        <a14:foregroundMark x1="31905" y1="36872" x2="31905" y2="36872"/>
                        <a14:foregroundMark x1="32381" y1="40316" x2="32381" y2="40316"/>
                        <a14:foregroundMark x1="25873" y1="33859" x2="25873" y2="33859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 flipH="1">
            <a:off x="-35678" y="2733521"/>
            <a:ext cx="2982713" cy="3296682"/>
          </a:xfrm>
          <a:prstGeom prst="rect">
            <a:avLst/>
          </a:prstGeom>
          <a:noFill/>
        </p:spPr>
      </p:pic>
      <p:pic>
        <p:nvPicPr>
          <p:cNvPr id="13" name="Picture 4" descr="http://pixers.ru/image/1/400/n8nLuU1MblEMVRkRT1lZO63RRcEMtvnZtzWFtZ2No1D151XTfNERH19R4N0QfNDXw79QhFUNhFkQhM0Qh72MhF3FqzSKhZkaMR3KhRGKm5dRkRHT0NnasiGaho2F0Rni/99/38/48/0099384879/1/fotooboi-detskie-spaceman-astronavt-multfilm-po-kosmicheskim-bambino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 xmlns="">
                  <a14:imgLayer r:embed="rId6">
                    <a14:imgEffect>
                      <a14:backgroundRemoval t="10000" b="90000" l="10000" r="90000">
                        <a14:foregroundMark x1="30500" y1="40250" x2="30500" y2="40250"/>
                        <a14:foregroundMark x1="26000" y1="33750" x2="26000" y2="33750"/>
                        <a14:foregroundMark x1="26000" y1="24750" x2="26000" y2="24750"/>
                        <a14:foregroundMark x1="26000" y1="22500" x2="26000" y2="22500"/>
                        <a14:foregroundMark x1="24500" y1="27500" x2="24500" y2="27500"/>
                        <a14:foregroundMark x1="26750" y1="38000" x2="26750" y2="38000"/>
                        <a14:foregroundMark x1="31500" y1="42000" x2="31500" y2="41250"/>
                        <a14:foregroundMark x1="42000" y1="35250" x2="42000" y2="35250"/>
                        <a14:foregroundMark x1="27500" y1="40750" x2="27500" y2="40750"/>
                        <a14:foregroundMark x1="31750" y1="44250" x2="31750" y2="44250"/>
                        <a14:foregroundMark x1="34250" y1="47500" x2="34250" y2="47500"/>
                        <a14:foregroundMark x1="29750" y1="43750" x2="29750" y2="43750"/>
                        <a14:foregroundMark x1="25500" y1="36250" x2="25500" y2="36250"/>
                        <a14:foregroundMark x1="24250" y1="30000" x2="24250" y2="30000"/>
                        <a14:backgroundMark x1="76750" y1="39500" x2="76750" y2="39500"/>
                        <a14:backgroundMark x1="72500" y1="46500" x2="72500" y2="46500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5410835" y="2224813"/>
            <a:ext cx="4314099" cy="4314099"/>
          </a:xfrm>
          <a:prstGeom prst="rect">
            <a:avLst/>
          </a:prstGeom>
          <a:noFill/>
        </p:spPr>
      </p:pic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3250">
        <p15:prstTrans prst="origami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www.greenmama.ru/dn_images/01/67/71/15/1271080086v_kosmos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33" y="0"/>
            <a:ext cx="9171345" cy="6858000"/>
          </a:xfrm>
          <a:prstGeom prst="rect">
            <a:avLst/>
          </a:prstGeom>
          <a:noFill/>
        </p:spPr>
      </p:pic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4343400" y="4267200"/>
          <a:ext cx="4800600" cy="1706880"/>
        </p:xfrm>
        <a:graphic>
          <a:graphicData uri="http://schemas.openxmlformats.org/drawingml/2006/table">
            <a:tbl>
              <a:tblPr/>
              <a:tblGrid>
                <a:gridCol w="4800600"/>
              </a:tblGrid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chemeClr val="bg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Ждёт нас быстрая ракета,</a:t>
                      </a:r>
                      <a:br>
                        <a:rPr lang="ru-RU" sz="2800" dirty="0">
                          <a:solidFill>
                            <a:schemeClr val="bg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</a:br>
                      <a:r>
                        <a:rPr lang="ru-RU" sz="2800" dirty="0">
                          <a:solidFill>
                            <a:schemeClr val="bg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Облетим вокруг планеты.</a:t>
                      </a:r>
                      <a:br>
                        <a:rPr lang="ru-RU" sz="2800" dirty="0">
                          <a:solidFill>
                            <a:schemeClr val="bg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</a:br>
                      <a:r>
                        <a:rPr lang="ru-RU" sz="2800" dirty="0">
                          <a:solidFill>
                            <a:schemeClr val="bg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Звёзды, в гости ждите нас,</a:t>
                      </a:r>
                      <a:br>
                        <a:rPr lang="ru-RU" sz="2800" dirty="0">
                          <a:solidFill>
                            <a:schemeClr val="bg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</a:br>
                      <a:r>
                        <a:rPr lang="ru-RU" sz="2800" dirty="0">
                          <a:solidFill>
                            <a:schemeClr val="bg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Отправляемся сейчас.</a:t>
                      </a: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4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865893">
            <a:off x="1286860" y="1363060"/>
            <a:ext cx="1998229" cy="19982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514600" y="0"/>
            <a:ext cx="410285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Устный счёт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3250">
        <p15:prstTrans prst="origami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9.25926E-6 C 0.00643 -0.0081 0.01355 -0.01643 0.02066 -0.02291 C 0.02518 -0.03194 0.03195 -0.04004 0.03959 -0.04351 C 0.04549 -0.05509 0.04132 -0.04884 0.05348 -0.05972 C 0.06077 -0.0662 0.05868 -0.07175 0.06736 -0.07569 C 0.08212 -0.09537 0.10382 -0.10208 0.12414 -0.10555 C 0.13941 -0.10393 0.15243 -0.09907 0.16736 -0.09652 C 0.17466 -0.09305 0.17743 -0.09328 0.18264 -0.08726 C 0.18837 -0.08101 0.19028 -0.0743 0.1967 -0.06898 C 0.20677 -0.04791 0.19184 -0.07754 0.20521 -0.05509 C 0.21025 -0.04652 0.21441 -0.03657 0.2191 -0.02754 C 0.22361 -0.01828 0.22691 -0.00763 0.23282 9.25926E-6 C 0.23525 0.00996 0.24011 0.01829 0.24323 0.02778 C 0.2448 0.03195 0.24653 0.04144 0.24653 0.04144 C 0.24861 0.06019 0.25209 0.08264 0.26025 0.09885 C 0.26459 0.11644 0.2658 0.13357 0.26736 0.15186 C 0.26615 0.19491 0.27049 0.22894 0.25174 0.26227 C 0.24879 0.27362 0.2441 0.28172 0.23802 0.28982 C 0.2349 0.30186 0.2283 0.30996 0.2224 0.31968 C 0.21997 0.32408 0.21563 0.33334 0.21563 0.33334 C 0.21198 0.347 0.20434 0.35695 0.2 0.37014 C 0.19636 0.38079 0.19914 0.38172 0.1915 0.38866 C 0.18716 0.40001 0.18108 0.40533 0.17257 0.40926 C 0.16129 0.42431 0.14636 0.42639 0.13108 0.42987 C 0.11233 0.43403 0.09427 0.44028 0.0757 0.44376 C 0.05261 0.44237 0.04323 0.4419 0.02414 0.43681 C 0.01233 0.42871 0.02188 0.43403 0.00504 0.42987 C -0.01093 0.4257 -0.02673 0.41922 -0.04305 0.41621 C -0.05503 0.41088 -0.04982 0.4132 -0.0585 0.40926 C -0.06823 0.40487 -0.07639 0.39538 -0.08611 0.39098 C -0.09114 0.38426 -0.09757 0.37987 -0.10173 0.37246 C -0.11406 0.35186 -0.1052 0.36112 -0.11545 0.35186 C -0.1177 0.34723 -0.12014 0.3426 -0.12239 0.33797 C -0.12361 0.33565 -0.12586 0.33102 -0.12586 0.33102 C -0.12639 0.32871 -0.12656 0.32639 -0.12743 0.32431 C -0.12951 0.31945 -0.13298 0.31575 -0.13437 0.31042 C -0.13489 0.30811 -0.13524 0.30556 -0.13611 0.30348 C -0.13819 0.29862 -0.14305 0.28982 -0.14305 0.28982 C -0.14357 0.28751 -0.14392 0.28496 -0.14479 0.28288 C -0.14566 0.28033 -0.14739 0.27848 -0.14826 0.27593 C -0.14913 0.27292 -0.14913 0.26968 -0.15 0.26667 C -0.15173 0.26112 -0.15503 0.25626 -0.15677 0.2507 C -0.15989 0.24075 -0.16354 0.23056 -0.16718 0.22084 C -0.17309 0.2051 -0.1684 0.22385 -0.17413 0.20463 C -0.17847 0.19005 -0.18107 0.17431 -0.18784 0.16112 C -0.18906 0.15649 -0.1901 0.15186 -0.19132 0.14723 C -0.19184 0.14491 -0.19305 0.14028 -0.19305 0.14028 C -0.19201 0.11042 -0.19496 0.07176 -0.17743 0.04838 C -0.17448 0.03519 -0.16805 0.02639 -0.16198 0.01621 C -0.15034 -0.00324 -0.16024 0.00718 -0.15 -0.00231 C -0.14618 -0.01712 -0.15139 -0.00138 -0.14305 -0.01365 C -0.13923 -0.01944 -0.13611 -0.02592 -0.13264 -0.03217 C -0.13003 -0.0368 -0.12517 -0.03888 -0.12239 -0.04351 C -0.11823 -0.04999 -0.11475 -0.05833 -0.11024 -0.06435 C -0.10538 -0.07083 -0.09965 -0.07615 -0.09496 -0.08263 C -0.08732 -0.09282 -0.09618 -0.08703 -0.08611 -0.09652 C -0.07708 -0.10532 -0.07916 -0.09652 -0.06892 -0.11018 C -0.06354 -0.11759 -0.05868 -0.12152 -0.05173 -0.12638 C -0.04583 -0.13796 -0.03767 -0.14421 -0.02743 -0.14699 C -0.02014 -0.15185 -0.01284 -0.1574 -0.0052 -0.16087 C 0.00313 -0.16874 0.01129 -0.16944 0.02066 -0.17222 C 0.02969 -0.17499 0.03785 -0.18078 0.0467 -0.18402 C 0.07292 -0.18148 0.0698 -0.18333 0.08785 -0.17222 C 0.09254 -0.16967 0.0967 -0.16527 0.10174 -0.16319 C 0.10504 -0.16157 0.11198 -0.15856 0.11198 -0.15856 C 0.11997 -0.14814 0.12726 -0.14513 0.13802 -0.14236 C 0.14723 -0.13634 0.1592 -0.13078 0.1691 -0.12638 C 0.17066 -0.12476 0.17223 -0.12291 0.17414 -0.12175 C 0.17743 -0.11967 0.18143 -0.1199 0.18455 -0.11712 C 0.19514 -0.1074 0.2066 -0.0993 0.21719 -0.08958 C 0.22674 -0.08124 0.23733 -0.07592 0.24653 -0.06666 C 0.25295 -0.06041 0.25938 -0.05486 0.26545 -0.04814 C 0.27379 -0.03888 0.26736 -0.04282 0.27743 -0.03449 C 0.27986 -0.03263 0.2823 -0.03194 0.28455 -0.02986 C 0.29601 -0.01898 0.28386 -0.02546 0.2948 -0.0206 C 0.29983 -0.01018 0.30591 -0.0074 0.31042 0.00463 C 0.31806 0.0257 0.31285 0.01922 0.3224 0.02778 C 0.32605 0.04329 0.32084 0.02477 0.32934 0.04144 C 0.33039 0.04352 0.33004 0.0463 0.33091 0.04838 C 0.33455 0.05741 0.34011 0.06528 0.34497 0.07362 C 0.354 0.08959 0.35834 0.10996 0.3691 0.12431 C 0.37153 0.1345 0.37639 0.14283 0.38108 0.15186 C 0.38299 0.15579 0.38438 0.16551 0.38438 0.16551 C 0.38438 0.16551 0.38351 0.19306 0.38108 0.20001 C 0.37309 0.2213 0.36025 0.23334 0.34497 0.24376 C 0.34289 0.24491 0.34167 0.24769 0.33976 0.24838 C 0.33334 0.25024 0.32691 0.25001 0.32084 0.2507 C 0.32049 0.2507 0.28716 0.25001 0.27743 0.24607 C 0.25243 0.23588 0.29427 0.24676 0.26025 0.23913 C 0.24341 0.22385 0.23473 0.19862 0.22084 0.1794 C 0.21684 0.1632 0.2224 0.18218 0.21389 0.16551 C 0.21285 0.16366 0.21302 0.16088 0.21198 0.1588 C 0.20712 0.14561 0.20157 0.13311 0.1967 0.11968 C 0.19584 0.11274 0.19306 0.10602 0.19306 0.09885 C 0.19306 0.08681 0.19393 0.06227 0.19827 0.04838 C 0.20157 0.03797 0.20591 0.02963 0.20868 0.01852 C 0.21285 0.00186 0.21476 -0.01643 0.22084 -0.03217 C 0.22361 -0.05185 0.23125 -0.06851 0.23976 -0.08495 C 0.24236 -0.09004 0.24375 -0.09652 0.24653 -0.10115 C 0.24861 -0.10393 0.25122 -0.10578 0.2533 -0.10787 C 0.25695 -0.11111 0.26389 -0.11712 0.26389 -0.11712 C 0.27188 -0.13333 0.2823 -0.13587 0.2948 -0.14004 C 0.2967 -0.14004 0.34566 -0.13773 0.35695 -0.13564 C 0.37709 -0.13171 0.39775 -0.12361 0.41719 -0.11712 C 0.42535 -0.11435 0.43091 -0.10972 0.43976 -0.10787 C 0.45087 -0.10069 0.45973 -0.0905 0.46893 -0.08032 C 0.47448 -0.07453 0.48143 -0.07083 0.48629 -0.06435 C 0.49445 -0.05347 0.49011 -0.05648 0.49827 -0.05277 C 0.50608 -0.03726 0.49601 -0.05509 0.51042 -0.03888 C 0.51198 -0.03703 0.5125 -0.03425 0.51389 -0.03217 C 0.51667 -0.028 0.51945 -0.0243 0.52257 -0.0206 C 0.52466 -0.01805 0.52743 -0.01643 0.52917 -0.01365 C 0.53073 -0.01157 0.53125 -0.00856 0.53282 -0.00671 C 0.54011 0.00278 0.54966 0.01112 0.55695 0.02084 C 0.56806 0.03519 0.57414 0.05417 0.58282 0.0713 C 0.58455 0.08126 0.58837 0.08704 0.5915 0.09653 C 0.59584 0.11019 0.5967 0.12292 0.60348 0.13565 C 0.60382 0.13866 0.60434 0.1419 0.60521 0.14491 C 0.60608 0.14746 0.60851 0.14908 0.60868 0.15186 C 0.60938 0.17755 0.6092 0.20973 0.5915 0.22547 C 0.58698 0.23681 0.5849 0.23843 0.5757 0.24144 C 0.57327 0.24329 0.56598 0.24769 0.56372 0.2507 C 0.5625 0.25255 0.56198 0.25579 0.56042 0.25764 C 0.55886 0.25926 0.55677 0.2588 0.55521 0.25996 C 0.55313 0.26112 0.55157 0.26251 0.55 0.26436 C 0.54098 0.27431 0.54966 0.26968 0.53802 0.27362 C 0.52986 0.28056 0.52552 0.28102 0.51563 0.28288 C 0.51389 0.28357 0.51216 0.28426 0.51042 0.28519 C 0.50799 0.28658 0.50591 0.28866 0.50348 0.28982 C 0.48837 0.29653 0.47049 0.29746 0.45504 0.29885 C 0.45278 0.29862 0.4316 0.29815 0.42396 0.29445 C 0.4066 0.28588 0.42934 0.29306 0.40851 0.28751 C 0.40625 0.28519 0.40434 0.28241 0.40174 0.28056 C 0.39844 0.27848 0.3915 0.27593 0.3915 0.27593 C 0.36927 0.25394 0.39584 0.27894 0.37934 0.26667 C 0.37552 0.26413 0.3691 0.25764 0.3691 0.25764 C 0.36771 0.25533 0.36719 0.25255 0.36563 0.2507 C 0.36424 0.24908 0.36164 0.25001 0.36025 0.24838 C 0.3592 0.24676 0.3599 0.24329 0.35851 0.24144 C 0.35712 0.23936 0.35521 0.23843 0.35348 0.23681 C 0.34497 0.21991 0.34983 0.22639 0.33976 0.21621 C 0.33559 0.20232 0.32882 0.19607 0.3224 0.18403 C 0.31441 0.16876 0.30955 0.15209 0.30348 0.13565 C 0.3007 0.11713 0.29271 0.09769 0.28629 0.08056 C 0.2823 0.05487 0.28716 0.08172 0.28108 0.05973 C 0.27674 0.04491 0.275 0.02732 0.27257 0.01158 C 0.27309 -0.00601 0.27292 -0.02361 0.27414 -0.0412 C 0.275 -0.05601 0.27865 -0.05995 0.28108 -0.07337 C 0.28386 -0.08842 0.28473 -0.0993 0.29306 -0.11018 C 0.29549 -0.11967 0.30521 -0.13564 0.30521 -0.13564 C 0.31007 -0.15555 0.31927 -0.17037 0.32934 -0.18611 C 0.3349 -0.1949 0.33768 -0.20208 0.34497 -0.20902 C 0.35539 -0.23124 0.37709 -0.23425 0.3948 -0.2368 C 0.41216 -0.24398 0.39393 -0.23703 0.43629 -0.2412 C 0.44532 -0.24212 0.45469 -0.24467 0.46372 -0.24583 C 0.4783 -0.24513 0.49271 -0.24537 0.50695 -0.24351 C 0.51007 -0.24305 0.51268 -0.24027 0.51563 -0.23888 C 0.52969 -0.23287 0.54445 -0.22777 0.55868 -0.22291 C 0.56198 -0.2199 0.56511 -0.2155 0.5691 -0.21365 C 0.57084 -0.21296 0.5724 -0.21249 0.57414 -0.21134 C 0.57778 -0.20856 0.58455 -0.20231 0.58455 -0.20231 C 0.58941 -0.18935 0.59584 -0.17569 0.60521 -0.16782 C 0.60747 -0.15856 0.6125 -0.153 0.61563 -0.14467 C 0.62049 -0.13194 0.62483 -0.11504 0.62761 -0.10115 C 0.62622 -0.07083 0.62622 -0.06712 0.62066 -0.04351 C 0.61823 -0.03287 0.60782 -0.02083 0.60174 -0.01365 C 0.59809 -0.00925 0.59497 -0.00462 0.5915 9.25926E-6 C 0.58941 0.00278 0.5724 0.01065 0.57084 0.01158 C 0.55938 0.0169 0.54827 0.02084 0.53629 0.02315 C 0.52118 0.02246 0.50643 0.02223 0.4915 0.02084 C 0.48646 0.02038 0.48316 0.01505 0.47934 0.01158 C 0.47605 0.00834 0.46806 0.00139 0.46372 -0.00231 C 0.45556 -0.00972 0.45261 -0.02037 0.4448 -0.02754 C 0.44063 -0.04097 0.4375 -0.05254 0.43091 -0.06435 C 0.42795 -0.07546 0.42448 -0.08495 0.42257 -0.09652 C 0.42292 -0.11412 0.42275 -0.13171 0.42396 -0.1493 C 0.42431 -0.15208 0.42674 -0.1537 0.42761 -0.15624 C 0.43403 -0.17615 0.43993 -0.19259 0.45677 -0.19999 C 0.46771 -0.21388 0.45573 -0.19999 0.47587 -0.21597 C 0.4915 -0.22847 0.50782 -0.23865 0.52587 -0.24351 C 0.54584 -0.25671 0.56771 -0.25902 0.58976 -0.26203 C 0.60938 -0.25972 0.60695 -0.25787 0.6224 -0.25277 C 0.63177 -0.24652 0.64132 -0.24166 0.65 -0.23449 C 0.65643 -0.22916 0.66007 -0.22384 0.66719 -0.2206 C 0.67118 -0.21666 0.6757 -0.21342 0.67934 -0.20902 C 0.68299 -0.20462 0.68976 -0.19537 0.68976 -0.19537 C 0.69132 -0.18912 0.69584 -0.17939 0.69132 -0.17222 C 0.69028 -0.1706 0.68802 -0.17106 0.68629 -0.17037 C 0.67605 -0.16111 0.67448 -0.16342 0.66042 -0.1655 C 0.6566 -0.17291 0.65191 -0.17638 0.64809 -0.18402 C 0.6448 -0.19837 0.64236 -0.20138 0.64653 -0.21828 C 0.64879 -0.22662 0.65643 -0.23796 0.66042 -0.24583 C 0.66164 -0.24861 0.66372 -0.25069 0.66563 -0.25277 C 0.66893 -0.25624 0.67587 -0.26203 0.67587 -0.26203 C 0.68716 -0.25833 0.69532 -0.25208 0.70348 -0.2412 C 0.70278 -0.23425 0.70417 -0.22662 0.70174 -0.2206 C 0.69983 -0.21574 0.69497 -0.21435 0.69132 -0.21134 C 0.68941 -0.20949 0.6882 -0.20624 0.68629 -0.20439 C 0.68316 -0.20185 0.67934 -0.20162 0.67587 -0.19999 C 0.67136 -0.20115 0.66545 -0.20138 0.66216 -0.20671 C 0.65191 -0.22314 0.67049 -0.20462 0.65521 -0.21828 C 0.65573 -0.22662 0.65486 -0.23564 0.65677 -0.24351 C 0.65799 -0.24722 0.66164 -0.24768 0.66389 -0.25046 C 0.67535 -0.26597 0.65851 -0.24976 0.67257 -0.26203 C 0.67761 -0.27268 0.67934 -0.26805 0.68629 -0.27569 C 0.6882 -0.27777 0.68959 -0.28055 0.69132 -0.28263 C 0.69462 -0.28611 0.69827 -0.28888 0.70174 -0.29189 C 0.70348 -0.29351 0.70677 -0.29652 0.70677 -0.29652 C 0.70816 -0.29884 0.70886 -0.30185 0.71042 -0.30347 C 0.71424 -0.3074 0.71962 -0.30717 0.72414 -0.31018 C 0.73716 -0.31898 0.72188 -0.31157 0.73455 -0.31712 C 0.7474 -0.33425 0.76736 -0.33888 0.78455 -0.3449 C 0.79393 -0.34768 0.80122 -0.35555 0.81025 -0.35856 C 0.82223 -0.36921 0.80712 -0.35717 0.8257 -0.3655 C 0.82778 -0.36643 0.82917 -0.36921 0.83108 -0.37013 C 0.83368 -0.37129 0.83664 -0.37129 0.83976 -0.37222 C 0.84236 -0.37384 0.84532 -0.37569 0.84809 -0.37685 C 0.85105 -0.378 0.85417 -0.378 0.85677 -0.37916 C 0.87466 -0.38703 0.85434 -0.38032 0.86893 -0.38842 C 0.8875 -0.39884 0.88021 -0.38981 0.88629 -0.39768 " pathEditMode="relative" ptsTypes="fffffffffffffffffffffffffffffffffffffffffffffffffffffffffffffffffffffffffffffffffffffffffffffffffffffffffffffffffffffffffffffffffffffffffffffffffffffffffffffffffffffffffffffffffffffffffffffffffffffffffffffffffffffffffffA">
                                      <p:cBhvr>
                                        <p:cTn id="24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1524000" y="2348880"/>
            <a:ext cx="2732336" cy="2985120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5123" name="Line 3"/>
          <p:cNvSpPr>
            <a:spLocks noChangeShapeType="1"/>
          </p:cNvSpPr>
          <p:nvPr/>
        </p:nvSpPr>
        <p:spPr bwMode="auto">
          <a:xfrm flipV="1">
            <a:off x="2819400" y="2348880"/>
            <a:ext cx="1382688" cy="123252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124" name="Line 4"/>
          <p:cNvSpPr>
            <a:spLocks noChangeShapeType="1"/>
          </p:cNvSpPr>
          <p:nvPr/>
        </p:nvSpPr>
        <p:spPr bwMode="auto">
          <a:xfrm flipH="1">
            <a:off x="2819400" y="2348880"/>
            <a:ext cx="1392560" cy="298512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125" name="Oval 5"/>
          <p:cNvSpPr>
            <a:spLocks noChangeArrowheads="1"/>
          </p:cNvSpPr>
          <p:nvPr/>
        </p:nvSpPr>
        <p:spPr bwMode="auto">
          <a:xfrm>
            <a:off x="2743200" y="3505200"/>
            <a:ext cx="152400" cy="152400"/>
          </a:xfrm>
          <a:prstGeom prst="ellipse">
            <a:avLst/>
          </a:prstGeom>
          <a:solidFill>
            <a:srgbClr val="F3151A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5126" name="Oval 6"/>
          <p:cNvSpPr>
            <a:spLocks noChangeArrowheads="1"/>
          </p:cNvSpPr>
          <p:nvPr/>
        </p:nvSpPr>
        <p:spPr bwMode="auto">
          <a:xfrm>
            <a:off x="2743200" y="5257800"/>
            <a:ext cx="152400" cy="152400"/>
          </a:xfrm>
          <a:prstGeom prst="ellipse">
            <a:avLst/>
          </a:prstGeom>
          <a:solidFill>
            <a:srgbClr val="F3151A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5127" name="Oval 7"/>
          <p:cNvSpPr>
            <a:spLocks noChangeArrowheads="1"/>
          </p:cNvSpPr>
          <p:nvPr/>
        </p:nvSpPr>
        <p:spPr bwMode="auto">
          <a:xfrm>
            <a:off x="4139952" y="2276872"/>
            <a:ext cx="152400" cy="152400"/>
          </a:xfrm>
          <a:prstGeom prst="ellipse">
            <a:avLst/>
          </a:prstGeom>
          <a:solidFill>
            <a:srgbClr val="F3151A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pic>
        <p:nvPicPr>
          <p:cNvPr id="5129" name="Picture 11" descr="nazad">
            <a:hlinkClick r:id="" action="ppaction://noaction"/>
          </p:cNvPr>
          <p:cNvPicPr>
            <a:picLocks noChangeAspect="1" noChangeArrowheads="1"/>
          </p:cNvPicPr>
          <p:nvPr/>
        </p:nvPicPr>
        <p:blipFill>
          <a:blip r:embed="rId2" cstate="email">
            <a:grayscl/>
          </a:blip>
          <a:srcRect/>
          <a:stretch>
            <a:fillRect/>
          </a:stretch>
        </p:blipFill>
        <p:spPr bwMode="auto">
          <a:xfrm>
            <a:off x="8820150" y="6670675"/>
            <a:ext cx="323850" cy="18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Заголовок 22"/>
          <p:cNvSpPr>
            <a:spLocks noGrp="1"/>
          </p:cNvSpPr>
          <p:nvPr>
            <p:ph type="title"/>
          </p:nvPr>
        </p:nvSpPr>
        <p:spPr>
          <a:xfrm>
            <a:off x="467544" y="692696"/>
            <a:ext cx="8229600" cy="864096"/>
          </a:xfrm>
        </p:spPr>
        <p:txBody>
          <a:bodyPr>
            <a:noAutofit/>
          </a:bodyPr>
          <a:lstStyle/>
          <a:p>
            <a:r>
              <a:rPr lang="ru-RU" sz="5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Минутка чистописания</a:t>
            </a:r>
            <a:endParaRPr lang="ru-RU" sz="54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4953000" y="2362200"/>
            <a:ext cx="2715344" cy="2985120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4" name="Line 5"/>
          <p:cNvSpPr>
            <a:spLocks noChangeShapeType="1"/>
          </p:cNvSpPr>
          <p:nvPr/>
        </p:nvSpPr>
        <p:spPr bwMode="auto">
          <a:xfrm flipH="1">
            <a:off x="6172200" y="3886200"/>
            <a:ext cx="1447800" cy="137160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" name="Arc 3"/>
          <p:cNvSpPr>
            <a:spLocks/>
          </p:cNvSpPr>
          <p:nvPr/>
        </p:nvSpPr>
        <p:spPr bwMode="auto">
          <a:xfrm rot="581024">
            <a:off x="5862242" y="2377914"/>
            <a:ext cx="1877725" cy="1407277"/>
          </a:xfrm>
          <a:custGeom>
            <a:avLst/>
            <a:gdLst>
              <a:gd name="T0" fmla="*/ 0 w 43055"/>
              <a:gd name="T1" fmla="*/ 2147483647 h 27179"/>
              <a:gd name="T2" fmla="*/ 2147483647 w 43055"/>
              <a:gd name="T3" fmla="*/ 2147483647 h 27179"/>
              <a:gd name="T4" fmla="*/ 2147483647 w 43055"/>
              <a:gd name="T5" fmla="*/ 2147483647 h 27179"/>
              <a:gd name="T6" fmla="*/ 0 60000 65536"/>
              <a:gd name="T7" fmla="*/ 0 60000 65536"/>
              <a:gd name="T8" fmla="*/ 0 60000 65536"/>
              <a:gd name="T9" fmla="*/ 0 w 43055"/>
              <a:gd name="T10" fmla="*/ 0 h 27179"/>
              <a:gd name="T11" fmla="*/ 43055 w 43055"/>
              <a:gd name="T12" fmla="*/ 27179 h 27179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3055" h="27179" fill="none" extrusionOk="0">
                <a:moveTo>
                  <a:pt x="-1" y="19103"/>
                </a:moveTo>
                <a:cubicBezTo>
                  <a:pt x="1266" y="8213"/>
                  <a:pt x="10491" y="-1"/>
                  <a:pt x="21455" y="0"/>
                </a:cubicBezTo>
                <a:cubicBezTo>
                  <a:pt x="33384" y="0"/>
                  <a:pt x="43055" y="9670"/>
                  <a:pt x="43055" y="21600"/>
                </a:cubicBezTo>
                <a:cubicBezTo>
                  <a:pt x="43055" y="23483"/>
                  <a:pt x="42808" y="25359"/>
                  <a:pt x="42322" y="27179"/>
                </a:cubicBezTo>
              </a:path>
              <a:path w="43055" h="27179" stroke="0" extrusionOk="0">
                <a:moveTo>
                  <a:pt x="-1" y="19103"/>
                </a:moveTo>
                <a:cubicBezTo>
                  <a:pt x="1266" y="8213"/>
                  <a:pt x="10491" y="-1"/>
                  <a:pt x="21455" y="0"/>
                </a:cubicBezTo>
                <a:cubicBezTo>
                  <a:pt x="33384" y="0"/>
                  <a:pt x="43055" y="9670"/>
                  <a:pt x="43055" y="21600"/>
                </a:cubicBezTo>
                <a:cubicBezTo>
                  <a:pt x="43055" y="23483"/>
                  <a:pt x="42808" y="25359"/>
                  <a:pt x="42322" y="27179"/>
                </a:cubicBezTo>
                <a:lnTo>
                  <a:pt x="21455" y="21600"/>
                </a:lnTo>
                <a:close/>
              </a:path>
            </a:pathLst>
          </a:custGeom>
          <a:noFill/>
          <a:ln w="762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7" name="Freeform 6"/>
          <p:cNvSpPr>
            <a:spLocks/>
          </p:cNvSpPr>
          <p:nvPr/>
        </p:nvSpPr>
        <p:spPr bwMode="auto">
          <a:xfrm>
            <a:off x="6172200" y="5105400"/>
            <a:ext cx="1524000" cy="152400"/>
          </a:xfrm>
          <a:custGeom>
            <a:avLst/>
            <a:gdLst>
              <a:gd name="T0" fmla="*/ 0 w 1680"/>
              <a:gd name="T1" fmla="*/ 2147483647 h 248"/>
              <a:gd name="T2" fmla="*/ 2147483647 w 1680"/>
              <a:gd name="T3" fmla="*/ 2147483647 h 248"/>
              <a:gd name="T4" fmla="*/ 2147483647 w 1680"/>
              <a:gd name="T5" fmla="*/ 2147483647 h 248"/>
              <a:gd name="T6" fmla="*/ 2147483647 w 1680"/>
              <a:gd name="T7" fmla="*/ 0 h 248"/>
              <a:gd name="T8" fmla="*/ 0 60000 65536"/>
              <a:gd name="T9" fmla="*/ 0 60000 65536"/>
              <a:gd name="T10" fmla="*/ 0 60000 65536"/>
              <a:gd name="T11" fmla="*/ 0 60000 65536"/>
              <a:gd name="T12" fmla="*/ 0 w 1680"/>
              <a:gd name="T13" fmla="*/ 0 h 248"/>
              <a:gd name="T14" fmla="*/ 1680 w 1680"/>
              <a:gd name="T15" fmla="*/ 248 h 24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680" h="248">
                <a:moveTo>
                  <a:pt x="0" y="240"/>
                </a:moveTo>
                <a:cubicBezTo>
                  <a:pt x="256" y="144"/>
                  <a:pt x="512" y="48"/>
                  <a:pt x="720" y="48"/>
                </a:cubicBezTo>
                <a:cubicBezTo>
                  <a:pt x="928" y="48"/>
                  <a:pt x="1088" y="248"/>
                  <a:pt x="1248" y="240"/>
                </a:cubicBezTo>
                <a:cubicBezTo>
                  <a:pt x="1408" y="232"/>
                  <a:pt x="1608" y="40"/>
                  <a:pt x="1680" y="0"/>
                </a:cubicBezTo>
              </a:path>
            </a:pathLst>
          </a:custGeom>
          <a:noFill/>
          <a:ln w="762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9" name="Oval 9"/>
          <p:cNvSpPr>
            <a:spLocks noChangeArrowheads="1"/>
          </p:cNvSpPr>
          <p:nvPr/>
        </p:nvSpPr>
        <p:spPr bwMode="auto">
          <a:xfrm>
            <a:off x="5715000" y="3124200"/>
            <a:ext cx="152400" cy="152400"/>
          </a:xfrm>
          <a:prstGeom prst="ellipse">
            <a:avLst/>
          </a:prstGeom>
          <a:solidFill>
            <a:srgbClr val="F3151A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20" name="Oval 9"/>
          <p:cNvSpPr>
            <a:spLocks noChangeArrowheads="1"/>
          </p:cNvSpPr>
          <p:nvPr/>
        </p:nvSpPr>
        <p:spPr bwMode="auto">
          <a:xfrm>
            <a:off x="7467600" y="3810000"/>
            <a:ext cx="152400" cy="152400"/>
          </a:xfrm>
          <a:prstGeom prst="ellipse">
            <a:avLst/>
          </a:prstGeom>
          <a:solidFill>
            <a:srgbClr val="F3151A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21" name="Oval 9"/>
          <p:cNvSpPr>
            <a:spLocks noChangeArrowheads="1"/>
          </p:cNvSpPr>
          <p:nvPr/>
        </p:nvSpPr>
        <p:spPr bwMode="auto">
          <a:xfrm>
            <a:off x="6172200" y="5181600"/>
            <a:ext cx="152400" cy="152400"/>
          </a:xfrm>
          <a:prstGeom prst="ellipse">
            <a:avLst/>
          </a:prstGeom>
          <a:solidFill>
            <a:srgbClr val="F3151A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24" name="Oval 9"/>
          <p:cNvSpPr>
            <a:spLocks noChangeArrowheads="1"/>
          </p:cNvSpPr>
          <p:nvPr/>
        </p:nvSpPr>
        <p:spPr bwMode="auto">
          <a:xfrm>
            <a:off x="7620000" y="5029200"/>
            <a:ext cx="152400" cy="152400"/>
          </a:xfrm>
          <a:prstGeom prst="ellipse">
            <a:avLst/>
          </a:prstGeom>
          <a:solidFill>
            <a:srgbClr val="F3151A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7</a:t>
            </a:fld>
            <a:endParaRPr lang="en-US"/>
          </a:p>
        </p:txBody>
      </p:sp>
      <p:pic>
        <p:nvPicPr>
          <p:cNvPr id="26" name="Picture 6" descr="karanda1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974676" flipV="1">
            <a:off x="554295" y="2487534"/>
            <a:ext cx="1944688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Picture 6" descr="karanda1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974676" flipV="1">
            <a:off x="3340376" y="1844593"/>
            <a:ext cx="1944688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3250">
        <p15:prstTrans prst="origami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7326 0.03422 L 0.2151 -0.1412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100" y="-8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151 -0.14127 L 0.04965 0.29919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300" y="22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8368 0.08185 C 0.0842 0.07745 0.08385 0.0726 0.08541 0.06867 C 0.08628 0.06635 0.08889 0.06612 0.09028 0.06427 C 0.09166 0.06242 0.09253 0.05988 0.09357 0.0578 C 0.09375 0.05711 0.09583 0.04393 0.09687 0.04254 C 0.09965 0.03884 0.1066 0.03375 0.1066 0.03398 C 0.11146 0.02404 0.11076 0.01595 0.11979 0.01202 C 0.12795 0.00462 0.13455 -0.00787 0.14271 -0.01642 C 0.15295 -0.02706 0.1651 -0.03099 0.17725 -0.03607 C 0.1901 -0.03515 0.21128 -0.03723 0.22465 -0.02729 C 0.23125 -0.02243 0.23785 -0.01688 0.24444 -0.01203 C 0.24791 -0.00948 0.25416 -0.00347 0.25416 -0.00324 C 0.25521 -0.00116 0.2559 0.00138 0.25746 0.00323 C 0.26041 0.0067 0.26736 0.01202 0.26736 0.01225 C 0.26962 0.01641 0.2717 0.02057 0.27396 0.02497 C 0.275 0.02728 0.27725 0.03167 0.27725 0.0319 C 0.28107 0.04739 0.27951 0.04023 0.28212 0.05341 C 0.28177 0.06404 0.27673 0.11144 0.28038 0.12763 C 0.28142 0.13225 0.2842 0.13618 0.28541 0.14081 C 0.28385 0.1563 0.28489 0.16115 0.27552 0.16901 C 0.27378 0.17664 0.27222 0.18219 0.26892 0.18867 C 0.26649 0.1993 0.26371 0.20693 0.2559 0.21063 C 0.25069 0.22081 0.24236 0.23398 0.23455 0.24115 C 0.2335 0.24323 0.23264 0.24578 0.23125 0.24763 C 0.22986 0.24948 0.22743 0.24971 0.22639 0.25202 C 0.22274 0.25988 0.22482 0.26589 0.21979 0.27167 C 0.21684 0.27514 0.20989 0.28046 0.20989 0.28069 C 0.20555 0.28901 0.19861 0.29641 0.19201 0.30219 C 0.18541 0.3156 0.17326 0.32462 0.16406 0.33502 C 0.16232 0.33687 0.16094 0.33965 0.1592 0.3415 C 0.15607 0.34474 0.1493 0.35028 0.1493 0.35052 C 0.14583 0.35722 0.1408 0.36254 0.13785 0.36994 C 0.13698 0.37202 0.13698 0.37433 0.13611 0.37641 C 0.1342 0.38104 0.12639 0.3926 0.12969 0.38959 C 0.13594 0.38381 0.13264 0.38589 0.13941 0.38312 C 0.14826 0.36508 0.16788 0.36693 0.18212 0.36555 C 0.18698 0.36624 0.20694 0.36855 0.21319 0.36994 C 0.21892 0.37109 0.22969 0.37641 0.22969 0.37664 C 0.24149 0.38705 0.24809 0.38242 0.26406 0.38081 C 0.26944 0.37849 0.27344 0.37456 0.27882 0.37225 C 0.28107 0.37017 0.28871 0.36624 0.28871 0.36346 " pathEditMode="relative" rAng="0" ptsTypes="ffffffffffffffffffffffffffffffffffffffffA">
                                      <p:cBhvr>
                                        <p:cTn id="13" dur="3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200" y="9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8" descr="https://im0-tub-ru.yandex.net/i?id=1e3ad407df3f78e4214968eb8efeb829&amp;n=33&amp;h=215&amp;w=34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638800"/>
          </a:xfrm>
          <a:prstGeom prst="rect">
            <a:avLst/>
          </a:prstGeom>
          <a:noFill/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226980">
            <a:off x="-2047375" y="5039224"/>
            <a:ext cx="1950987" cy="195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89120" y="5488285"/>
            <a:ext cx="875964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Задания от планеты Юпитер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3250">
        <p15:prstTrans prst="origami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7.22222E-6 5.55556E-6 C 0.00174 -0.00231 0.00313 -0.00485 0.00521 -0.00648 C 0.00678 -0.0081 0.00903 -0.0074 0.01042 -0.00902 C 0.01198 -0.01064 0.01251 -0.01388 0.01389 -0.01597 C 0.01719 -0.02083 0.02136 -0.02453 0.02414 -0.02985 C 0.03039 -0.04189 0.03768 -0.0537 0.04671 -0.06203 C 0.05382 -0.08124 0.04566 -0.06157 0.05521 -0.078 C 0.06198 -0.08958 0.0665 -0.10185 0.07414 -0.11249 C 0.07674 -0.12569 0.08073 -0.13472 0.08803 -0.14467 C 0.08837 -0.14745 0.08855 -0.15092 0.08976 -0.1537 C 0.09167 -0.15856 0.09532 -0.16226 0.09671 -0.16759 C 0.10105 -0.18448 0.104 -0.19652 0.11389 -0.20879 C 0.1165 -0.21944 0.12136 -0.22731 0.12587 -0.23634 C 0.12882 -0.24259 0.13004 -0.25115 0.13282 -0.25717 C 0.13612 -0.26504 0.1448 -0.28472 0.14983 -0.29189 C 0.15417 -0.30833 0.1481 -0.28819 0.15678 -0.30532 C 0.15799 -0.3074 0.15764 -0.31041 0.15869 -0.31226 C 0.15955 -0.31481 0.16129 -0.31666 0.16198 -0.31944 C 0.16615 -0.33124 0.16702 -0.34282 0.1724 -0.35393 C 0.17726 -0.37453 0.16997 -0.3456 0.17761 -0.36759 C 0.18178 -0.38032 0.1823 -0.39536 0.18803 -0.40648 C 0.19098 -0.41898 0.18872 -0.41157 0.19671 -0.42754 C 0.19775 -0.42962 0.19757 -0.4324 0.19844 -0.43448 C 0.20035 -0.43935 0.204 -0.44305 0.20521 -0.44791 C 0.20817 -0.46018 0.20782 -0.46481 0.21389 -0.47546 C 0.21442 -0.478 0.21476 -0.48055 0.21563 -0.4824 C 0.21771 -0.48749 0.22257 -0.49652 0.22257 -0.49652 C 0.22674 -0.51435 0.23317 -0.53032 0.23612 -0.54907 C 0.23855 -0.56319 0.23872 -0.57615 0.2448 -0.58819 C 0.24723 -0.60995 0.25018 -0.62962 0.26216 -0.64583 C 0.26632 -0.66296 0.26007 -0.64212 0.2691 -0.6574 C 0.27171 -0.6618 0.27119 -0.66851 0.27414 -0.67314 C 0.27414 -0.67314 0.28716 -0.6905 0.28976 -0.69398 C 0.29323 -0.6986 0.29584 -0.70416 0.29983 -0.70786 C 0.30348 -0.71064 0.31025 -0.71712 0.31025 -0.71712 C 0.31146 -0.71921 0.31251 -0.72198 0.31372 -0.72384 C 0.31511 -0.72569 0.31754 -0.72638 0.3191 -0.72847 C 0.32171 -0.73263 0.32344 -0.73749 0.3257 -0.74212 C 0.32865 -0.74791 0.33837 -0.75254 0.34323 -0.75624 C 0.35209 -0.76319 0.3573 -0.77106 0.36719 -0.7743 C 0.3783 -0.78425 0.38525 -0.79166 0.39844 -0.79536 C 0.40539 -0.79999 0.41164 -0.80138 0.4191 -0.80416 C 0.42813 -0.81365 0.44046 -0.8199 0.45174 -0.82291 C 0.46876 -0.83402 0.48438 -0.83472 0.50348 -0.83634 C 0.51476 -0.84004 0.52674 -0.84073 0.53785 -0.84583 C 0.55817 -0.85462 0.57917 -0.86435 0.59983 -0.87083 C 0.62067 -0.86967 0.64323 -0.87013 0.66372 -0.8618 C 0.68386 -0.8537 0.70209 -0.83911 0.7224 -0.83425 C 0.72935 -0.828 0.73681 -0.82314 0.74497 -0.8206 C 0.75261 -0.80972 0.76685 -0.80509 0.77761 -0.79999 C 0.78369 -0.79351 0.78942 -0.78495 0.79671 -0.78124 C 0.80105 -0.77893 0.80591 -0.77893 0.81025 -0.77661 C 0.82761 -0.75902 0.84567 -0.74212 0.86389 -0.72615 C 0.8724 -0.71898 0.88212 -0.71527 0.88959 -0.70532 C 0.89115 -0.70347 0.89167 -0.70046 0.89306 -0.6986 C 0.90851 -0.68194 0.89115 -0.7081 0.90695 -0.68703 C 0.90886 -0.68425 0.9099 -0.68055 0.91216 -0.67777 C 0.93473 -0.64768 0.90261 -0.69629 0.9257 -0.66203 C 0.93334 -0.65092 0.93646 -0.6405 0.94671 -0.63448 C 0.94948 -0.628 0.9566 -0.61851 0.96025 -0.61342 C 0.96164 -0.61157 0.96407 -0.61087 0.96563 -0.60902 C 0.97501 -0.5949 0.9816 -0.57592 0.9915 -0.56319 C 0.99514 -0.54305 0.99011 -0.56388 0.99844 -0.54675 C 1.00105 -0.5412 1.00504 -0.50995 1.00695 -0.503 C 1.00817 -0.4986 1.00921 -0.49398 1.01042 -0.48958 C 1.01077 -0.48726 1.01164 -0.48472 1.01198 -0.4824 C 1.0132 -0.478 1.01546 -0.46898 1.01546 -0.46898 C 1.01702 -0.44953 1.02153 -0.43448 1.02396 -0.41597 C 1.02362 -0.39583 1.02362 -0.37615 1.02257 -0.35601 C 1.02153 -0.33911 1.01442 -0.32268 1.00851 -0.30786 C 0.99636 -0.27546 0.98785 -0.24652 0.95869 -0.23888 C 0.94931 -0.23263 0.93924 -0.22592 0.92917 -0.22268 C 0.92327 -0.21874 0.91667 -0.21458 0.91042 -0.21134 C 0.90105 -0.20671 0.90626 -0.21134 0.89844 -0.20671 C 0.88525 -0.1986 0.87448 -0.19305 0.86042 -0.18819 C 0.84983 -0.18495 0.83976 -0.17661 0.82935 -0.17222 C 0.80365 -0.16064 0.77761 -0.15161 0.75174 -0.14212 C 0.74323 -0.13935 0.73612 -0.13564 0.72761 -0.1331 C 0.71476 -0.12453 0.70053 -0.12129 0.68629 -0.11921 C 0.67205 -0.10972 0.68733 -0.11874 0.66372 -0.11249 C 0.65782 -0.11087 0.65261 -0.10717 0.64671 -0.10555 C 0.63039 -0.10092 0.61442 -0.09745 0.59844 -0.09166 C 0.57952 -0.09282 0.55955 -0.08911 0.54132 -0.09652 C 0.53351 -0.09976 0.52935 -0.10555 0.52067 -0.10763 C 0.51476 -0.11342 0.51025 -0.11874 0.50348 -0.12152 C 0.50174 -0.12314 0.49983 -0.12453 0.49844 -0.12615 C 0.49688 -0.12823 0.49636 -0.13148 0.49497 -0.1331 C 0.49202 -0.13634 0.48785 -0.13726 0.48438 -0.13981 C 0.48073 -0.15485 0.48594 -0.13935 0.47761 -0.15161 C 0.47379 -0.15694 0.47119 -0.16435 0.46737 -0.16967 C 0.46442 -0.17384 0.46146 -0.17708 0.45851 -0.18124 C 0.4507 -0.19305 0.44289 -0.20717 0.43629 -0.22036 C 0.43334 -0.22615 0.43247 -0.2331 0.42935 -0.23888 C 0.42761 -0.24166 0.42587 -0.2449 0.42414 -0.24791 C 0.42362 -0.25115 0.42362 -0.25439 0.4224 -0.25717 C 0.42067 -0.26226 0.41563 -0.27083 0.41563 -0.27083 C 0.41251 -0.2831 0.41042 -0.29722 0.40504 -0.30786 C 0.40348 -0.31898 0.39966 -0.33749 0.3948 -0.34698 C 0.39185 -0.36203 0.39098 -0.37777 0.38803 -0.39305 C 0.38907 -0.42384 0.38768 -0.45833 0.39844 -0.48726 C 0.39896 -0.4912 0.39896 -0.49513 0.40001 -0.49884 C 0.4007 -0.50115 0.40261 -0.50277 0.40348 -0.50532 C 0.40608 -0.51435 0.40678 -0.52453 0.41042 -0.53333 C 0.41251 -0.53796 0.4158 -0.54166 0.41737 -0.54675 C 0.42119 -0.55972 0.42692 -0.56712 0.43264 -0.57893 C 0.43438 -0.5824 0.43959 -0.59305 0.4415 -0.59513 C 0.44705 -0.60185 0.45591 -0.60995 0.46216 -0.61573 C 0.47223 -0.62546 0.48473 -0.64027 0.49671 -0.64583 C 0.50764 -0.6611 0.51962 -0.66689 0.53455 -0.67314 C 0.53664 -0.67407 0.53907 -0.67476 0.54132 -0.67569 C 0.5448 -0.67685 0.55174 -0.68032 0.55174 -0.68032 C 0.56216 -0.67939 0.5724 -0.67939 0.58282 -0.67777 C 0.58803 -0.67731 0.59844 -0.67198 0.59844 -0.66411 " pathEditMode="relative" ptsTypes="ffffffffffffffffffffffffffffffffffffffffffffffffffffffffffffffffffffffffffffffffffffffffffffffffffffffffffffffffA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8" descr="https://im0-tub-ru.yandex.net/i?id=1e3ad407df3f78e4214968eb8efeb829&amp;n=33&amp;h=215&amp;w=34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62400" y="0"/>
            <a:ext cx="4953000" cy="305435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285720" y="3000372"/>
            <a:ext cx="80772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Arial" pitchFamily="34" charset="0"/>
                <a:cs typeface="Arial" pitchFamily="34" charset="0"/>
              </a:rPr>
              <a:t>Задание № 3 и 4 – выполнение в тетрадях с комментированием.</a:t>
            </a:r>
            <a:endParaRPr lang="ru-RU" sz="3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38200" y="914400"/>
            <a:ext cx="275588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ЮПИТЕР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backgroundRemoval t="1474" b="97543" l="1289" r="99632">
                        <a14:foregroundMark x1="26888" y1="22604" x2="26888" y2="22604"/>
                        <a14:foregroundMark x1="24309" y1="28501" x2="24309" y2="28501"/>
                        <a14:foregroundMark x1="43831" y1="33415" x2="43831" y2="33415"/>
                        <a14:foregroundMark x1="39411" y1="23342" x2="39411" y2="23342"/>
                        <a14:foregroundMark x1="58379" y1="9828" x2="58379" y2="9828"/>
                        <a14:foregroundMark x1="64088" y1="18182" x2="64088" y2="18182"/>
                        <a14:foregroundMark x1="58379" y1="25061" x2="58379" y2="25061"/>
                        <a14:foregroundMark x1="50276" y1="30958" x2="50276" y2="30958"/>
                        <a14:foregroundMark x1="41989" y1="15725" x2="41989" y2="15725"/>
                        <a14:foregroundMark x1="50276" y1="12285" x2="50276" y2="12285"/>
                        <a14:foregroundMark x1="70534" y1="11548" x2="70534" y2="11548"/>
                        <a14:foregroundMark x1="47698" y1="46929" x2="47698" y2="46929"/>
                        <a14:foregroundMark x1="49540" y1="66339" x2="49540" y2="66339"/>
                        <a14:foregroundMark x1="48250" y1="37592" x2="48250" y2="37592"/>
                        <a14:foregroundMark x1="24309" y1="40295" x2="24309" y2="40295"/>
                        <a14:foregroundMark x1="26888" y1="69779" x2="26888" y2="69779"/>
                        <a14:foregroundMark x1="24309" y1="85749" x2="24309" y2="85749"/>
                        <a14:foregroundMark x1="20442" y1="62162" x2="20442" y2="62162"/>
                        <a14:foregroundMark x1="30018" y1="50369" x2="30018" y2="50369"/>
                        <a14:foregroundMark x1="21179" y1="43735" x2="21179" y2="43735"/>
                        <a14:foregroundMark x1="27993" y1="41032" x2="27993" y2="41032"/>
                        <a14:foregroundMark x1="26151" y1="61425" x2="26151" y2="61425"/>
                        <a14:foregroundMark x1="18600" y1="69779" x2="18600" y2="69779"/>
                        <a14:foregroundMark x1="23020" y1="73956" x2="23020" y2="73956"/>
                        <a14:foregroundMark x1="22284" y1="50369" x2="22284" y2="50369"/>
                        <a14:foregroundMark x1="21731" y1="36855" x2="21731" y2="36855"/>
                        <a14:foregroundMark x1="33149" y1="63145" x2="33149" y2="63145"/>
                        <a14:foregroundMark x1="26151" y1="46929" x2="26151" y2="46929"/>
                        <a14:foregroundMark x1="24309" y1="79853" x2="24309" y2="79115"/>
                        <a14:foregroundMark x1="18600" y1="42015" x2="18600" y2="42015"/>
                        <a14:foregroundMark x1="31308" y1="37592" x2="31308" y2="37592"/>
                        <a14:foregroundMark x1="19890" y1="24079" x2="19890" y2="25061"/>
                        <a14:foregroundMark x1="54696" y1="27518" x2="54696" y2="2751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357554" y="4643446"/>
            <a:ext cx="2256786" cy="1692590"/>
          </a:xfrm>
          <a:prstGeom prst="rect">
            <a:avLst/>
          </a:prstGeom>
        </p:spPr>
      </p:pic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3250">
        <p15:prstTrans prst="origami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Оформление по умолчанию">
  <a:themeElements>
    <a:clrScheme name="Оформление по умолчанию 5">
      <a:dk1>
        <a:srgbClr val="000000"/>
      </a:dk1>
      <a:lt1>
        <a:srgbClr val="FFFFD9"/>
      </a:lt1>
      <a:dk2>
        <a:srgbClr val="000000"/>
      </a:dk2>
      <a:lt2>
        <a:srgbClr val="777777"/>
      </a:lt2>
      <a:accent1>
        <a:srgbClr val="FFFFF7"/>
      </a:accent1>
      <a:accent2>
        <a:srgbClr val="33CCCC"/>
      </a:accent2>
      <a:accent3>
        <a:srgbClr val="FFFFE9"/>
      </a:accent3>
      <a:accent4>
        <a:srgbClr val="000000"/>
      </a:accent4>
      <a:accent5>
        <a:srgbClr val="FFFFFA"/>
      </a:accent5>
      <a:accent6>
        <a:srgbClr val="2DB9B9"/>
      </a:accent6>
      <a:hlink>
        <a:srgbClr val="FF5050"/>
      </a:hlink>
      <a:folHlink>
        <a:srgbClr val="FF99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2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1201</TotalTime>
  <Words>539</Words>
  <Application>Microsoft Office PowerPoint</Application>
  <PresentationFormat>Экран (4:3)</PresentationFormat>
  <Paragraphs>179</Paragraphs>
  <Slides>29</Slides>
  <Notes>4</Notes>
  <HiddenSlides>0</HiddenSlides>
  <MMClips>0</MMClips>
  <ScaleCrop>false</ScaleCrop>
  <HeadingPairs>
    <vt:vector size="4" baseType="variant">
      <vt:variant>
        <vt:lpstr>Тема</vt:lpstr>
      </vt:variant>
      <vt:variant>
        <vt:i4>4</vt:i4>
      </vt:variant>
      <vt:variant>
        <vt:lpstr>Заголовки слайдов</vt:lpstr>
      </vt:variant>
      <vt:variant>
        <vt:i4>29</vt:i4>
      </vt:variant>
    </vt:vector>
  </HeadingPairs>
  <TitlesOfParts>
    <vt:vector size="33" baseType="lpstr">
      <vt:lpstr>Office Theme</vt:lpstr>
      <vt:lpstr>Оформление по умолчанию</vt:lpstr>
      <vt:lpstr>1_Оформление по умолчанию</vt:lpstr>
      <vt:lpstr>2_Оформление по умолчанию</vt:lpstr>
      <vt:lpstr>Слайд 1</vt:lpstr>
      <vt:lpstr>Слайд 2</vt:lpstr>
      <vt:lpstr>Слайд 3</vt:lpstr>
      <vt:lpstr>Слайд 4</vt:lpstr>
      <vt:lpstr>Слайд 5</vt:lpstr>
      <vt:lpstr>Слайд 6</vt:lpstr>
      <vt:lpstr>Минутка чистописания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Администратор</dc:creator>
  <cp:lastModifiedBy>DNA7 X64</cp:lastModifiedBy>
  <cp:revision>136</cp:revision>
  <dcterms:created xsi:type="dcterms:W3CDTF">2017-03-30T02:42:13Z</dcterms:created>
  <dcterms:modified xsi:type="dcterms:W3CDTF">2022-04-11T18:07:51Z</dcterms:modified>
</cp:coreProperties>
</file>